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bhaya Libre SemiBold"/>
      <p:regular r:id="rId42"/>
      <p:bold r:id="rId43"/>
    </p:embeddedFont>
    <p:embeddedFont>
      <p:font typeface="Fredoka"/>
      <p:regular r:id="rId44"/>
      <p:bold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Palanquin Dark"/>
      <p:regular r:id="rId50"/>
      <p:bold r:id="rId51"/>
    </p:embeddedFont>
    <p:embeddedFont>
      <p:font typeface="Abhaya Libre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54" roundtripDataSignature="AMtx7mhsOpigzsV45BlUeZEJ7aZmuJjf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bhayaLibreSemiBold-regular.fntdata"/><Relationship Id="rId41" Type="http://schemas.openxmlformats.org/officeDocument/2006/relationships/slide" Target="slides/slide36.xml"/><Relationship Id="rId44" Type="http://schemas.openxmlformats.org/officeDocument/2006/relationships/font" Target="fonts/Fredoka-regular.fntdata"/><Relationship Id="rId43" Type="http://schemas.openxmlformats.org/officeDocument/2006/relationships/font" Target="fonts/AbhayaLibreSemiBold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Fredok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alanquinDark-bold.fntdata"/><Relationship Id="rId50" Type="http://schemas.openxmlformats.org/officeDocument/2006/relationships/font" Target="fonts/PalanquinDark-regular.fntdata"/><Relationship Id="rId53" Type="http://schemas.openxmlformats.org/officeDocument/2006/relationships/font" Target="fonts/AbhayaLibre-bold.fntdata"/><Relationship Id="rId52" Type="http://schemas.openxmlformats.org/officeDocument/2006/relationships/font" Target="fonts/AbhayaLibr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3" name="Shape 10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" name="Google Shape;108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5" name="Google Shape;108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8" name="Shape 10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9" name="Google Shape;1095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0" name="Google Shape;109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3" name="Shape 10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4" name="Google Shape;1097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5" name="Google Shape;109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9" name="Shape 10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0" name="Google Shape;109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1" name="Google Shape;109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5" name="Shape 1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6" name="Google Shape;1100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7" name="Google Shape;110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1" name="Shape 1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2" name="Google Shape;1102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3" name="Google Shape;110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8" name="Shape 1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9" name="Google Shape;1103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0" name="Google Shape;110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7" name="Shape 1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8" name="Google Shape;1105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9" name="Google Shape;110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2" name="Shape 1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3" name="Google Shape;110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4" name="Google Shape;110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2" name="Shape 1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3" name="Google Shape;1111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4" name="Google Shape;111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3" name="Shape 1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4" name="Google Shape;1114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5" name="Google Shape;111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5" name="Shape 10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" name="Google Shape;108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7" name="Google Shape;108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9" name="Shape 1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0" name="Google Shape;1115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1" name="Google Shape;111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8" name="Shape 1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9" name="Google Shape;1115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0" name="Google Shape;111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0" name="Shape 1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" name="Google Shape;1117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2" name="Google Shape;111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5" name="Shape 1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6" name="Google Shape;1118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7" name="Google Shape;111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1" name="Shape 1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" name="Google Shape;111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3" name="Google Shape;111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7" name="Shape 1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8" name="Google Shape;1119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9" name="Google Shape;111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2" name="Shape 1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3" name="Google Shape;1120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4" name="Google Shape;112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8" name="Shape 1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9" name="Google Shape;1120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0" name="Google Shape;112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3" name="Shape 1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4" name="Google Shape;1121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5" name="Google Shape;112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4" name="Shape 1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5" name="Google Shape;1122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6" name="Google Shape;112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3" name="Shape 10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" name="Google Shape;108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5" name="Google Shape;108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0" name="Shape 1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1" name="Google Shape;1124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2" name="Google Shape;112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2" name="Shape 1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3" name="Google Shape;1126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4" name="Google Shape;112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4" name="Shape 1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5" name="Google Shape;1129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6" name="Google Shape;112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2" name="Shape 1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3" name="Google Shape;1130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4" name="Google Shape;113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6" name="Shape 1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7" name="Google Shape;1131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8" name="Google Shape;113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6" name="Shape 1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7" name="Google Shape;1132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8" name="Google Shape;113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6" name="Shape 1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7" name="Google Shape;1133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8" name="Google Shape;113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1" name="Shape 10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2" name="Google Shape;1087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3" name="Google Shape;108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0" name="Shape 10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1" name="Google Shape;108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2" name="Google Shape;108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8" name="Shape 10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9" name="Google Shape;108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0" name="Google Shape;109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2" name="Shape 10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3" name="Google Shape;109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4" name="Google Shape;109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8" name="Shape 10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9" name="Google Shape;1092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0" name="Google Shape;109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4" name="Shape 10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5" name="Google Shape;109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6" name="Google Shape;109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/>
          <p:nvPr>
            <p:ph type="ctrTitle"/>
          </p:nvPr>
        </p:nvSpPr>
        <p:spPr>
          <a:xfrm>
            <a:off x="707548" y="2764750"/>
            <a:ext cx="5778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8"/>
          <p:cNvSpPr txBox="1"/>
          <p:nvPr>
            <p:ph idx="1" type="subTitle"/>
          </p:nvPr>
        </p:nvSpPr>
        <p:spPr>
          <a:xfrm>
            <a:off x="707423" y="4219725"/>
            <a:ext cx="5778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38"/>
          <p:cNvGrpSpPr/>
          <p:nvPr/>
        </p:nvGrpSpPr>
        <p:grpSpPr>
          <a:xfrm>
            <a:off x="-1574475" y="-1642725"/>
            <a:ext cx="12276353" cy="7245930"/>
            <a:chOff x="-1574475" y="-1642725"/>
            <a:chExt cx="12276353" cy="7245930"/>
          </a:xfrm>
        </p:grpSpPr>
        <p:grpSp>
          <p:nvGrpSpPr>
            <p:cNvPr id="12" name="Google Shape;12;p38"/>
            <p:cNvGrpSpPr/>
            <p:nvPr/>
          </p:nvGrpSpPr>
          <p:grpSpPr>
            <a:xfrm>
              <a:off x="-1574475" y="-1642725"/>
              <a:ext cx="5277375" cy="3976575"/>
              <a:chOff x="-1574475" y="-1642725"/>
              <a:chExt cx="5277375" cy="3976575"/>
            </a:xfrm>
          </p:grpSpPr>
          <p:sp>
            <p:nvSpPr>
              <p:cNvPr id="13" name="Google Shape;13;p38"/>
              <p:cNvSpPr/>
              <p:nvPr/>
            </p:nvSpPr>
            <p:spPr>
              <a:xfrm>
                <a:off x="220125" y="-1642725"/>
                <a:ext cx="3238551" cy="377783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8"/>
              <p:cNvSpPr/>
              <p:nvPr/>
            </p:nvSpPr>
            <p:spPr>
              <a:xfrm rot="5400000">
                <a:off x="-1133614" y="-1181064"/>
                <a:ext cx="3441139" cy="3588689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rgbClr val="629E96">
                  <a:alpha val="8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8"/>
              <p:cNvSpPr/>
              <p:nvPr/>
            </p:nvSpPr>
            <p:spPr>
              <a:xfrm>
                <a:off x="-1574475" y="-836025"/>
                <a:ext cx="5277375" cy="3110775"/>
              </a:xfrm>
              <a:custGeom>
                <a:rect b="b" l="l" r="r" t="t"/>
                <a:pathLst>
                  <a:path extrusionOk="0" h="124431" w="211095">
                    <a:moveTo>
                      <a:pt x="0" y="93301"/>
                    </a:moveTo>
                    <a:cubicBezTo>
                      <a:pt x="13424" y="98352"/>
                      <a:pt x="60605" y="129186"/>
                      <a:pt x="80541" y="123604"/>
                    </a:cubicBezTo>
                    <a:cubicBezTo>
                      <a:pt x="100477" y="118022"/>
                      <a:pt x="98883" y="69776"/>
                      <a:pt x="119616" y="59808"/>
                    </a:cubicBezTo>
                    <a:cubicBezTo>
                      <a:pt x="140350" y="49840"/>
                      <a:pt x="190854" y="73763"/>
                      <a:pt x="204942" y="63795"/>
                    </a:cubicBezTo>
                    <a:cubicBezTo>
                      <a:pt x="219030" y="53827"/>
                      <a:pt x="204278" y="10633"/>
                      <a:pt x="204145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38"/>
            <p:cNvGrpSpPr/>
            <p:nvPr/>
          </p:nvGrpSpPr>
          <p:grpSpPr>
            <a:xfrm>
              <a:off x="4791002" y="3919198"/>
              <a:ext cx="5910876" cy="1684007"/>
              <a:chOff x="4791327" y="3919371"/>
              <a:chExt cx="4838238" cy="1378413"/>
            </a:xfrm>
          </p:grpSpPr>
          <p:sp>
            <p:nvSpPr>
              <p:cNvPr id="17" name="Google Shape;17;p38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8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8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38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8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38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38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38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38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8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8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8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38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8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38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38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38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38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8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8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8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8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8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8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8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8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8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8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8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8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8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38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8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8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38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38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8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8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38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38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38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38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38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38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8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8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8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8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8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8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8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8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8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8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8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8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8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8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8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8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8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8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8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8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8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8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8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8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8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8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8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8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8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8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8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8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8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8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8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8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8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8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8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8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8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8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38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8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38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8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8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8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8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38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8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8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8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8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8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8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8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8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8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8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8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8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8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8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8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8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8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38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8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8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8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8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8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8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8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8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8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8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8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8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8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8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8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8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8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8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8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8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8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8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8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8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8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8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8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8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8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8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8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8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8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8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8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8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8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8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8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8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8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8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8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8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8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8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8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8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8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8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8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8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8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8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8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8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8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8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8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8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8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8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8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8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8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8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8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8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8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8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8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8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8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8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8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8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8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8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8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8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8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8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8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8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8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8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8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8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8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8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8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8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8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8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8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8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8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8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8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8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8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8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8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8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8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8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8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8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8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8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8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8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8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8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8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8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8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8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8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8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8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8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8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8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8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8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8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8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8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8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8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8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8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8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8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8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8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8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8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8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8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8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8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8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8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8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8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8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8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8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8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8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8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8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8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8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8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8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8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8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8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8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8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8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8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8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8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8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8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8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8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8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8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8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8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8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8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8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8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8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8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8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8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8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8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8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8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8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8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8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8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8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8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8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8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8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8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8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8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8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8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8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8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8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8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8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8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8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8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8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8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8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8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8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8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8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8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8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8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8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8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8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8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8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8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8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8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8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8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8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8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8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8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8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8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8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8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8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8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8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8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8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8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8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8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8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8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8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8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8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8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38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38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38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38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38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8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38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38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38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38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38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8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38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38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38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38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38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8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8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8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38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38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38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8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8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8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8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8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8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8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8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8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8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8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8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8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8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8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8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8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8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8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8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8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8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8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8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8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8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3_1_2_2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3" name="Google Shape;2923;p47"/>
          <p:cNvGrpSpPr/>
          <p:nvPr/>
        </p:nvGrpSpPr>
        <p:grpSpPr>
          <a:xfrm>
            <a:off x="-541722" y="-157093"/>
            <a:ext cx="10132364" cy="5938762"/>
            <a:chOff x="-541722" y="-157093"/>
            <a:chExt cx="10132364" cy="5938762"/>
          </a:xfrm>
        </p:grpSpPr>
        <p:grpSp>
          <p:nvGrpSpPr>
            <p:cNvPr id="2924" name="Google Shape;2924;p47"/>
            <p:cNvGrpSpPr/>
            <p:nvPr/>
          </p:nvGrpSpPr>
          <p:grpSpPr>
            <a:xfrm flipH="1">
              <a:off x="4871941" y="-157093"/>
              <a:ext cx="4718701" cy="5451117"/>
              <a:chOff x="-877412" y="-157093"/>
              <a:chExt cx="4718701" cy="5451117"/>
            </a:xfrm>
          </p:grpSpPr>
          <p:sp>
            <p:nvSpPr>
              <p:cNvPr id="2925" name="Google Shape;2925;p47"/>
              <p:cNvSpPr/>
              <p:nvPr/>
            </p:nvSpPr>
            <p:spPr>
              <a:xfrm>
                <a:off x="-877412" y="-157093"/>
                <a:ext cx="3404956" cy="2310380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47"/>
              <p:cNvSpPr/>
              <p:nvPr/>
            </p:nvSpPr>
            <p:spPr>
              <a:xfrm>
                <a:off x="1458939" y="4407599"/>
                <a:ext cx="2382350" cy="886425"/>
              </a:xfrm>
              <a:custGeom>
                <a:rect b="b" l="l" r="r" t="t"/>
                <a:pathLst>
                  <a:path extrusionOk="0" h="35457" w="95294">
                    <a:moveTo>
                      <a:pt x="0" y="35457"/>
                    </a:moveTo>
                    <a:cubicBezTo>
                      <a:pt x="2725" y="32267"/>
                      <a:pt x="8306" y="18977"/>
                      <a:pt x="16347" y="16319"/>
                    </a:cubicBezTo>
                    <a:cubicBezTo>
                      <a:pt x="24388" y="13661"/>
                      <a:pt x="39074" y="22034"/>
                      <a:pt x="48245" y="19509"/>
                    </a:cubicBezTo>
                    <a:cubicBezTo>
                      <a:pt x="57416" y="16984"/>
                      <a:pt x="64327" y="3493"/>
                      <a:pt x="71371" y="1167"/>
                    </a:cubicBezTo>
                    <a:cubicBezTo>
                      <a:pt x="78415" y="-1159"/>
                      <a:pt x="86522" y="-162"/>
                      <a:pt x="90509" y="5553"/>
                    </a:cubicBezTo>
                    <a:cubicBezTo>
                      <a:pt x="94496" y="11268"/>
                      <a:pt x="94497" y="30473"/>
                      <a:pt x="95294" y="35457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7" name="Google Shape;2927;p47"/>
            <p:cNvGrpSpPr/>
            <p:nvPr/>
          </p:nvGrpSpPr>
          <p:grpSpPr>
            <a:xfrm>
              <a:off x="-541722" y="4097662"/>
              <a:ext cx="5910876" cy="1684007"/>
              <a:chOff x="-541722" y="4097662"/>
              <a:chExt cx="5910876" cy="1684007"/>
            </a:xfrm>
          </p:grpSpPr>
          <p:sp>
            <p:nvSpPr>
              <p:cNvPr id="2928" name="Google Shape;2928;p47"/>
              <p:cNvSpPr/>
              <p:nvPr/>
            </p:nvSpPr>
            <p:spPr>
              <a:xfrm rot="10800000">
                <a:off x="2945487" y="4097662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47"/>
              <p:cNvSpPr/>
              <p:nvPr/>
            </p:nvSpPr>
            <p:spPr>
              <a:xfrm rot="10800000">
                <a:off x="3063878" y="4101332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47"/>
              <p:cNvSpPr/>
              <p:nvPr/>
            </p:nvSpPr>
            <p:spPr>
              <a:xfrm rot="10800000">
                <a:off x="2827769" y="4100751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47"/>
              <p:cNvSpPr/>
              <p:nvPr/>
            </p:nvSpPr>
            <p:spPr>
              <a:xfrm rot="10800000">
                <a:off x="2709602" y="4104958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47"/>
              <p:cNvSpPr/>
              <p:nvPr/>
            </p:nvSpPr>
            <p:spPr>
              <a:xfrm rot="10800000">
                <a:off x="3181373" y="4111359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47"/>
              <p:cNvSpPr/>
              <p:nvPr/>
            </p:nvSpPr>
            <p:spPr>
              <a:xfrm rot="10800000">
                <a:off x="2592107" y="4118341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47"/>
              <p:cNvSpPr/>
              <p:nvPr/>
            </p:nvSpPr>
            <p:spPr>
              <a:xfrm rot="10800000">
                <a:off x="3298868" y="4126846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47"/>
              <p:cNvSpPr/>
              <p:nvPr/>
            </p:nvSpPr>
            <p:spPr>
              <a:xfrm rot="10800000">
                <a:off x="2475507" y="4132306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47"/>
              <p:cNvSpPr/>
              <p:nvPr/>
            </p:nvSpPr>
            <p:spPr>
              <a:xfrm rot="10800000">
                <a:off x="2358683" y="4154149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47"/>
              <p:cNvSpPr/>
              <p:nvPr/>
            </p:nvSpPr>
            <p:spPr>
              <a:xfrm rot="10800000">
                <a:off x="2241904" y="4174023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47"/>
              <p:cNvSpPr/>
              <p:nvPr/>
            </p:nvSpPr>
            <p:spPr>
              <a:xfrm rot="10800000">
                <a:off x="3074799" y="4183288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47"/>
              <p:cNvSpPr/>
              <p:nvPr/>
            </p:nvSpPr>
            <p:spPr>
              <a:xfrm rot="10800000">
                <a:off x="2957304" y="4184228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47"/>
              <p:cNvSpPr/>
              <p:nvPr/>
            </p:nvSpPr>
            <p:spPr>
              <a:xfrm rot="10800000">
                <a:off x="3193234" y="418695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47"/>
              <p:cNvSpPr/>
              <p:nvPr/>
            </p:nvSpPr>
            <p:spPr>
              <a:xfrm rot="10800000">
                <a:off x="2838914" y="4190584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47"/>
              <p:cNvSpPr/>
              <p:nvPr/>
            </p:nvSpPr>
            <p:spPr>
              <a:xfrm rot="10800000">
                <a:off x="3310729" y="4196940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47"/>
              <p:cNvSpPr/>
              <p:nvPr/>
            </p:nvSpPr>
            <p:spPr>
              <a:xfrm rot="10800000">
                <a:off x="2721419" y="4201505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47"/>
              <p:cNvSpPr/>
              <p:nvPr/>
            </p:nvSpPr>
            <p:spPr>
              <a:xfrm rot="10800000">
                <a:off x="2125752" y="4198641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47"/>
              <p:cNvSpPr/>
              <p:nvPr/>
            </p:nvSpPr>
            <p:spPr>
              <a:xfrm rot="10800000">
                <a:off x="3429120" y="421242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47"/>
              <p:cNvSpPr/>
              <p:nvPr/>
            </p:nvSpPr>
            <p:spPr>
              <a:xfrm rot="10800000">
                <a:off x="-537157" y="4174112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47"/>
              <p:cNvSpPr/>
              <p:nvPr/>
            </p:nvSpPr>
            <p:spPr>
              <a:xfrm rot="10800000">
                <a:off x="2604819" y="4216992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47"/>
              <p:cNvSpPr/>
              <p:nvPr/>
            </p:nvSpPr>
            <p:spPr>
              <a:xfrm rot="10800000">
                <a:off x="2011883" y="4224288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47"/>
              <p:cNvSpPr/>
              <p:nvPr/>
            </p:nvSpPr>
            <p:spPr>
              <a:xfrm rot="10800000">
                <a:off x="2488264" y="4235926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47"/>
              <p:cNvSpPr/>
              <p:nvPr/>
            </p:nvSpPr>
            <p:spPr>
              <a:xfrm rot="10800000">
                <a:off x="-426062" y="4214575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47"/>
              <p:cNvSpPr/>
              <p:nvPr/>
            </p:nvSpPr>
            <p:spPr>
              <a:xfrm rot="10800000">
                <a:off x="-519208" y="4216052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47"/>
              <p:cNvSpPr/>
              <p:nvPr/>
            </p:nvSpPr>
            <p:spPr>
              <a:xfrm rot="10800000">
                <a:off x="1897163" y="4251413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47"/>
              <p:cNvSpPr/>
              <p:nvPr/>
            </p:nvSpPr>
            <p:spPr>
              <a:xfrm rot="10800000">
                <a:off x="2371664" y="4257993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47"/>
              <p:cNvSpPr/>
              <p:nvPr/>
            </p:nvSpPr>
            <p:spPr>
              <a:xfrm rot="10800000">
                <a:off x="3204156" y="4268019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47"/>
              <p:cNvSpPr/>
              <p:nvPr/>
            </p:nvSpPr>
            <p:spPr>
              <a:xfrm rot="10800000">
                <a:off x="3086661" y="4268914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47"/>
              <p:cNvSpPr/>
              <p:nvPr/>
            </p:nvSpPr>
            <p:spPr>
              <a:xfrm rot="10800000">
                <a:off x="3322546" y="4273345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47"/>
              <p:cNvSpPr/>
              <p:nvPr/>
            </p:nvSpPr>
            <p:spPr>
              <a:xfrm rot="10800000">
                <a:off x="2968270" y="4275270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47"/>
              <p:cNvSpPr/>
              <p:nvPr/>
            </p:nvSpPr>
            <p:spPr>
              <a:xfrm rot="10800000">
                <a:off x="3440041" y="4282566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47"/>
              <p:cNvSpPr/>
              <p:nvPr/>
            </p:nvSpPr>
            <p:spPr>
              <a:xfrm rot="10800000">
                <a:off x="-318862" y="4251592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47"/>
              <p:cNvSpPr/>
              <p:nvPr/>
            </p:nvSpPr>
            <p:spPr>
              <a:xfrm rot="10800000">
                <a:off x="2850775" y="4286236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47"/>
              <p:cNvSpPr/>
              <p:nvPr/>
            </p:nvSpPr>
            <p:spPr>
              <a:xfrm rot="10800000">
                <a:off x="2255109" y="4282566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47"/>
              <p:cNvSpPr/>
              <p:nvPr/>
            </p:nvSpPr>
            <p:spPr>
              <a:xfrm rot="10800000">
                <a:off x="1782398" y="4278358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47"/>
              <p:cNvSpPr/>
              <p:nvPr/>
            </p:nvSpPr>
            <p:spPr>
              <a:xfrm rot="10800000">
                <a:off x="3558431" y="4298053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47"/>
              <p:cNvSpPr/>
              <p:nvPr/>
            </p:nvSpPr>
            <p:spPr>
              <a:xfrm rot="10800000">
                <a:off x="-408113" y="4259783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47"/>
              <p:cNvSpPr/>
              <p:nvPr/>
            </p:nvSpPr>
            <p:spPr>
              <a:xfrm rot="10800000">
                <a:off x="-500095" y="4257948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47"/>
              <p:cNvSpPr/>
              <p:nvPr/>
            </p:nvSpPr>
            <p:spPr>
              <a:xfrm rot="10800000">
                <a:off x="2732340" y="4300783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47"/>
              <p:cNvSpPr/>
              <p:nvPr/>
            </p:nvSpPr>
            <p:spPr>
              <a:xfrm rot="10800000">
                <a:off x="2141911" y="4311749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47"/>
              <p:cNvSpPr/>
              <p:nvPr/>
            </p:nvSpPr>
            <p:spPr>
              <a:xfrm rot="10800000">
                <a:off x="1667633" y="4304767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47"/>
              <p:cNvSpPr/>
              <p:nvPr/>
            </p:nvSpPr>
            <p:spPr>
              <a:xfrm rot="10800000">
                <a:off x="-200158" y="4286012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47"/>
              <p:cNvSpPr/>
              <p:nvPr/>
            </p:nvSpPr>
            <p:spPr>
              <a:xfrm rot="10800000">
                <a:off x="2616904" y="4319851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47"/>
              <p:cNvSpPr/>
              <p:nvPr/>
            </p:nvSpPr>
            <p:spPr>
              <a:xfrm rot="10800000">
                <a:off x="-296974" y="4298948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47"/>
              <p:cNvSpPr/>
              <p:nvPr/>
            </p:nvSpPr>
            <p:spPr>
              <a:xfrm rot="10800000">
                <a:off x="-390791" y="4302574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47"/>
              <p:cNvSpPr/>
              <p:nvPr/>
            </p:nvSpPr>
            <p:spPr>
              <a:xfrm rot="10800000">
                <a:off x="1548258" y="4329922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47"/>
              <p:cNvSpPr/>
              <p:nvPr/>
            </p:nvSpPr>
            <p:spPr>
              <a:xfrm rot="10800000">
                <a:off x="2026474" y="4334845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47"/>
              <p:cNvSpPr/>
              <p:nvPr/>
            </p:nvSpPr>
            <p:spPr>
              <a:xfrm rot="10800000">
                <a:off x="2501020" y="4341783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47"/>
              <p:cNvSpPr/>
              <p:nvPr/>
            </p:nvSpPr>
            <p:spPr>
              <a:xfrm rot="10800000">
                <a:off x="-86333" y="4316986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47"/>
              <p:cNvSpPr/>
              <p:nvPr/>
            </p:nvSpPr>
            <p:spPr>
              <a:xfrm rot="10800000">
                <a:off x="3334407" y="4353600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47"/>
              <p:cNvSpPr/>
              <p:nvPr/>
            </p:nvSpPr>
            <p:spPr>
              <a:xfrm rot="10800000">
                <a:off x="3215301" y="4354450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47"/>
              <p:cNvSpPr/>
              <p:nvPr/>
            </p:nvSpPr>
            <p:spPr>
              <a:xfrm rot="10800000">
                <a:off x="3451902" y="4358165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47"/>
              <p:cNvSpPr/>
              <p:nvPr/>
            </p:nvSpPr>
            <p:spPr>
              <a:xfrm rot="10800000">
                <a:off x="3097582" y="4360001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47"/>
              <p:cNvSpPr/>
              <p:nvPr/>
            </p:nvSpPr>
            <p:spPr>
              <a:xfrm rot="10800000">
                <a:off x="3569621" y="4369400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47"/>
              <p:cNvSpPr/>
              <p:nvPr/>
            </p:nvSpPr>
            <p:spPr>
              <a:xfrm rot="10800000">
                <a:off x="1436537" y="4353600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47"/>
              <p:cNvSpPr/>
              <p:nvPr/>
            </p:nvSpPr>
            <p:spPr>
              <a:xfrm rot="10800000">
                <a:off x="-184940" y="4336278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47"/>
              <p:cNvSpPr/>
              <p:nvPr/>
            </p:nvSpPr>
            <p:spPr>
              <a:xfrm rot="10800000">
                <a:off x="2980087" y="4370027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47"/>
              <p:cNvSpPr/>
              <p:nvPr/>
            </p:nvSpPr>
            <p:spPr>
              <a:xfrm rot="10800000">
                <a:off x="1911710" y="4361209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47"/>
              <p:cNvSpPr/>
              <p:nvPr/>
            </p:nvSpPr>
            <p:spPr>
              <a:xfrm rot="10800000">
                <a:off x="2386032" y="4369400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47"/>
              <p:cNvSpPr/>
              <p:nvPr/>
            </p:nvSpPr>
            <p:spPr>
              <a:xfrm rot="10800000">
                <a:off x="29103" y="4344290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47"/>
              <p:cNvSpPr/>
              <p:nvPr/>
            </p:nvSpPr>
            <p:spPr>
              <a:xfrm rot="10800000">
                <a:off x="3687788" y="438457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47"/>
              <p:cNvSpPr/>
              <p:nvPr/>
            </p:nvSpPr>
            <p:spPr>
              <a:xfrm rot="10800000">
                <a:off x="-279697" y="4345140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47"/>
              <p:cNvSpPr/>
              <p:nvPr/>
            </p:nvSpPr>
            <p:spPr>
              <a:xfrm rot="10800000">
                <a:off x="-371679" y="4343618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47"/>
              <p:cNvSpPr/>
              <p:nvPr/>
            </p:nvSpPr>
            <p:spPr>
              <a:xfrm rot="10800000">
                <a:off x="2863308" y="4387662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47"/>
              <p:cNvSpPr/>
              <p:nvPr/>
            </p:nvSpPr>
            <p:spPr>
              <a:xfrm rot="10800000">
                <a:off x="1318192" y="4374279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47"/>
              <p:cNvSpPr/>
              <p:nvPr/>
            </p:nvSpPr>
            <p:spPr>
              <a:xfrm rot="10800000">
                <a:off x="145031" y="4368326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47"/>
              <p:cNvSpPr/>
              <p:nvPr/>
            </p:nvSpPr>
            <p:spPr>
              <a:xfrm rot="10800000">
                <a:off x="2269342" y="4394869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47"/>
              <p:cNvSpPr/>
              <p:nvPr/>
            </p:nvSpPr>
            <p:spPr>
              <a:xfrm rot="10800000">
                <a:off x="1796497" y="4387976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47"/>
              <p:cNvSpPr/>
              <p:nvPr/>
            </p:nvSpPr>
            <p:spPr>
              <a:xfrm rot="10800000">
                <a:off x="-71115" y="4369982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47"/>
              <p:cNvSpPr/>
              <p:nvPr/>
            </p:nvSpPr>
            <p:spPr>
              <a:xfrm rot="10800000">
                <a:off x="2746932" y="4403731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47"/>
              <p:cNvSpPr/>
              <p:nvPr/>
            </p:nvSpPr>
            <p:spPr>
              <a:xfrm rot="10800000">
                <a:off x="1204009" y="4392183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47"/>
              <p:cNvSpPr/>
              <p:nvPr/>
            </p:nvSpPr>
            <p:spPr>
              <a:xfrm rot="10800000">
                <a:off x="261586" y="4388020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47"/>
              <p:cNvSpPr/>
              <p:nvPr/>
            </p:nvSpPr>
            <p:spPr>
              <a:xfrm rot="10800000">
                <a:off x="-168558" y="4384574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47"/>
              <p:cNvSpPr/>
              <p:nvPr/>
            </p:nvSpPr>
            <p:spPr>
              <a:xfrm rot="10800000">
                <a:off x="-541722" y="4376965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47"/>
              <p:cNvSpPr/>
              <p:nvPr/>
            </p:nvSpPr>
            <p:spPr>
              <a:xfrm rot="10800000">
                <a:off x="1085887" y="4406059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47"/>
              <p:cNvSpPr/>
              <p:nvPr/>
            </p:nvSpPr>
            <p:spPr>
              <a:xfrm rot="10800000">
                <a:off x="-261479" y="4387304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47"/>
              <p:cNvSpPr/>
              <p:nvPr/>
            </p:nvSpPr>
            <p:spPr>
              <a:xfrm rot="10800000">
                <a:off x="1681285" y="4413713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47"/>
              <p:cNvSpPr/>
              <p:nvPr/>
            </p:nvSpPr>
            <p:spPr>
              <a:xfrm rot="10800000">
                <a:off x="2155831" y="4418278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47"/>
              <p:cNvSpPr/>
              <p:nvPr/>
            </p:nvSpPr>
            <p:spPr>
              <a:xfrm rot="10800000">
                <a:off x="378813" y="4403328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47"/>
              <p:cNvSpPr/>
              <p:nvPr/>
            </p:nvSpPr>
            <p:spPr>
              <a:xfrm rot="10800000">
                <a:off x="2631272" y="4427364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47"/>
              <p:cNvSpPr/>
              <p:nvPr/>
            </p:nvSpPr>
            <p:spPr>
              <a:xfrm rot="10800000">
                <a:off x="42754" y="4400956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47"/>
              <p:cNvSpPr/>
              <p:nvPr/>
            </p:nvSpPr>
            <p:spPr>
              <a:xfrm rot="10800000">
                <a:off x="968392" y="4416398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47"/>
              <p:cNvSpPr/>
              <p:nvPr/>
            </p:nvSpPr>
            <p:spPr>
              <a:xfrm rot="10800000">
                <a:off x="3463719" y="4439226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47"/>
              <p:cNvSpPr/>
              <p:nvPr/>
            </p:nvSpPr>
            <p:spPr>
              <a:xfrm rot="10800000">
                <a:off x="3344926" y="4440927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47"/>
              <p:cNvSpPr/>
              <p:nvPr/>
            </p:nvSpPr>
            <p:spPr>
              <a:xfrm rot="10800000">
                <a:off x="496621" y="4415145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47"/>
              <p:cNvSpPr/>
              <p:nvPr/>
            </p:nvSpPr>
            <p:spPr>
              <a:xfrm rot="10800000">
                <a:off x="3581214" y="4443791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47"/>
              <p:cNvSpPr/>
              <p:nvPr/>
            </p:nvSpPr>
            <p:spPr>
              <a:xfrm rot="10800000">
                <a:off x="850628" y="4422799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47"/>
              <p:cNvSpPr/>
              <p:nvPr/>
            </p:nvSpPr>
            <p:spPr>
              <a:xfrm rot="10800000">
                <a:off x="610401" y="4421949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47"/>
              <p:cNvSpPr/>
              <p:nvPr/>
            </p:nvSpPr>
            <p:spPr>
              <a:xfrm rot="10800000">
                <a:off x="3227118" y="4445358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47"/>
              <p:cNvSpPr/>
              <p:nvPr/>
            </p:nvSpPr>
            <p:spPr>
              <a:xfrm rot="10800000">
                <a:off x="732507" y="4424634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47"/>
              <p:cNvSpPr/>
              <p:nvPr/>
            </p:nvSpPr>
            <p:spPr>
              <a:xfrm rot="10800000">
                <a:off x="3698709" y="4454713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47"/>
              <p:cNvSpPr/>
              <p:nvPr/>
            </p:nvSpPr>
            <p:spPr>
              <a:xfrm rot="10800000">
                <a:off x="1565625" y="4436496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47"/>
              <p:cNvSpPr/>
              <p:nvPr/>
            </p:nvSpPr>
            <p:spPr>
              <a:xfrm rot="10800000">
                <a:off x="-55628" y="4421009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47"/>
              <p:cNvSpPr/>
              <p:nvPr/>
            </p:nvSpPr>
            <p:spPr>
              <a:xfrm rot="10800000">
                <a:off x="2039231" y="4445448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47"/>
              <p:cNvSpPr/>
              <p:nvPr/>
            </p:nvSpPr>
            <p:spPr>
              <a:xfrm rot="10800000">
                <a:off x="2512837" y="4450103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47"/>
              <p:cNvSpPr/>
              <p:nvPr/>
            </p:nvSpPr>
            <p:spPr>
              <a:xfrm rot="10800000">
                <a:off x="3109443" y="4455160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47"/>
              <p:cNvSpPr/>
              <p:nvPr/>
            </p:nvSpPr>
            <p:spPr>
              <a:xfrm rot="10800000">
                <a:off x="158414" y="4428260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47"/>
              <p:cNvSpPr/>
              <p:nvPr/>
            </p:nvSpPr>
            <p:spPr>
              <a:xfrm rot="10800000">
                <a:off x="-480983" y="4297023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47"/>
              <p:cNvSpPr/>
              <p:nvPr/>
            </p:nvSpPr>
            <p:spPr>
              <a:xfrm rot="10800000">
                <a:off x="3817100" y="447109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47"/>
              <p:cNvSpPr/>
              <p:nvPr/>
            </p:nvSpPr>
            <p:spPr>
              <a:xfrm rot="10800000">
                <a:off x="-151235" y="4430095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47"/>
              <p:cNvSpPr/>
              <p:nvPr/>
            </p:nvSpPr>
            <p:spPr>
              <a:xfrm rot="10800000">
                <a:off x="-243262" y="4429200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47"/>
              <p:cNvSpPr/>
              <p:nvPr/>
            </p:nvSpPr>
            <p:spPr>
              <a:xfrm rot="10800000">
                <a:off x="2992844" y="4470200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 rot="10800000">
                <a:off x="1449920" y="4457398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 rot="10800000">
                <a:off x="-527175" y="4429334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 rot="10800000">
                <a:off x="274074" y="4451087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 rot="10800000">
                <a:off x="1925361" y="4471006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47"/>
              <p:cNvSpPr/>
              <p:nvPr/>
            </p:nvSpPr>
            <p:spPr>
              <a:xfrm rot="10800000">
                <a:off x="2399907" y="4476332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47"/>
              <p:cNvSpPr/>
              <p:nvPr/>
            </p:nvSpPr>
            <p:spPr>
              <a:xfrm rot="10800000">
                <a:off x="57301" y="4454668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 rot="10800000">
                <a:off x="1332425" y="4475661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 rot="10800000">
                <a:off x="2875348" y="4491148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 rot="10800000">
                <a:off x="390674" y="4471095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 rot="10800000">
                <a:off x="-40141" y="4469260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47"/>
              <p:cNvSpPr/>
              <p:nvPr/>
            </p:nvSpPr>
            <p:spPr>
              <a:xfrm rot="10800000">
                <a:off x="1215870" y="4489894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47"/>
              <p:cNvSpPr/>
              <p:nvPr/>
            </p:nvSpPr>
            <p:spPr>
              <a:xfrm rot="10800000">
                <a:off x="-413574" y="4463844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47"/>
              <p:cNvSpPr/>
              <p:nvPr/>
            </p:nvSpPr>
            <p:spPr>
              <a:xfrm rot="10800000">
                <a:off x="1810597" y="4496608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47"/>
              <p:cNvSpPr/>
              <p:nvPr/>
            </p:nvSpPr>
            <p:spPr>
              <a:xfrm rot="10800000">
                <a:off x="-133958" y="4472885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 rot="10800000">
                <a:off x="2282412" y="4502024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 rot="10800000">
                <a:off x="508169" y="4486582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 rot="10800000">
                <a:off x="2759689" y="4509365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 rot="10800000">
                <a:off x="171171" y="4485642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47"/>
              <p:cNvSpPr/>
              <p:nvPr/>
            </p:nvSpPr>
            <p:spPr>
              <a:xfrm rot="10800000">
                <a:off x="1097928" y="4500144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47"/>
              <p:cNvSpPr/>
              <p:nvPr/>
            </p:nvSpPr>
            <p:spPr>
              <a:xfrm rot="10800000">
                <a:off x="3593076" y="4524628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47"/>
              <p:cNvSpPr/>
              <p:nvPr/>
            </p:nvSpPr>
            <p:spPr>
              <a:xfrm rot="10800000">
                <a:off x="625664" y="449839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47"/>
              <p:cNvSpPr/>
              <p:nvPr/>
            </p:nvSpPr>
            <p:spPr>
              <a:xfrm rot="10800000">
                <a:off x="3474641" y="4524852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47"/>
              <p:cNvSpPr/>
              <p:nvPr/>
            </p:nvSpPr>
            <p:spPr>
              <a:xfrm rot="10800000">
                <a:off x="979985" y="4505695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47"/>
              <p:cNvSpPr/>
              <p:nvPr/>
            </p:nvSpPr>
            <p:spPr>
              <a:xfrm rot="10800000">
                <a:off x="3710571" y="452941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47"/>
              <p:cNvSpPr/>
              <p:nvPr/>
            </p:nvSpPr>
            <p:spPr>
              <a:xfrm rot="10800000">
                <a:off x="743159" y="4504799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47"/>
              <p:cNvSpPr/>
              <p:nvPr/>
            </p:nvSpPr>
            <p:spPr>
              <a:xfrm rot="10800000">
                <a:off x="861550" y="4507485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47"/>
              <p:cNvSpPr/>
              <p:nvPr/>
            </p:nvSpPr>
            <p:spPr>
              <a:xfrm rot="10800000">
                <a:off x="3356250" y="4530313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47"/>
              <p:cNvSpPr/>
              <p:nvPr/>
            </p:nvSpPr>
            <p:spPr>
              <a:xfrm rot="10800000">
                <a:off x="-513523" y="4486985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47"/>
              <p:cNvSpPr/>
              <p:nvPr/>
            </p:nvSpPr>
            <p:spPr>
              <a:xfrm rot="10800000">
                <a:off x="1694937" y="4519391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47"/>
              <p:cNvSpPr/>
              <p:nvPr/>
            </p:nvSpPr>
            <p:spPr>
              <a:xfrm rot="10800000">
                <a:off x="3828961" y="4540339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47"/>
              <p:cNvSpPr/>
              <p:nvPr/>
            </p:nvSpPr>
            <p:spPr>
              <a:xfrm rot="10800000">
                <a:off x="72788" y="4505695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47"/>
              <p:cNvSpPr/>
              <p:nvPr/>
            </p:nvSpPr>
            <p:spPr>
              <a:xfrm rot="10800000">
                <a:off x="2169751" y="4528343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47"/>
              <p:cNvSpPr/>
              <p:nvPr/>
            </p:nvSpPr>
            <p:spPr>
              <a:xfrm rot="10800000">
                <a:off x="2644924" y="4533938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47"/>
              <p:cNvSpPr/>
              <p:nvPr/>
            </p:nvSpPr>
            <p:spPr>
              <a:xfrm rot="10800000">
                <a:off x="3238755" y="4542219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47"/>
              <p:cNvSpPr/>
              <p:nvPr/>
            </p:nvSpPr>
            <p:spPr>
              <a:xfrm rot="10800000">
                <a:off x="286831" y="4512095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47"/>
              <p:cNvSpPr/>
              <p:nvPr/>
            </p:nvSpPr>
            <p:spPr>
              <a:xfrm rot="10800000">
                <a:off x="-353282" y="4382023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47"/>
              <p:cNvSpPr/>
              <p:nvPr/>
            </p:nvSpPr>
            <p:spPr>
              <a:xfrm rot="10800000">
                <a:off x="3946456" y="455672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47"/>
              <p:cNvSpPr/>
              <p:nvPr/>
            </p:nvSpPr>
            <p:spPr>
              <a:xfrm rot="10800000">
                <a:off x="-21924" y="4515721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47"/>
              <p:cNvSpPr/>
              <p:nvPr/>
            </p:nvSpPr>
            <p:spPr>
              <a:xfrm rot="10800000">
                <a:off x="-122097" y="4514826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47"/>
              <p:cNvSpPr/>
              <p:nvPr/>
            </p:nvSpPr>
            <p:spPr>
              <a:xfrm rot="10800000">
                <a:off x="1577710" y="4538996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47"/>
              <p:cNvSpPr/>
              <p:nvPr/>
            </p:nvSpPr>
            <p:spPr>
              <a:xfrm rot="10800000">
                <a:off x="3121931" y="4556990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47"/>
              <p:cNvSpPr/>
              <p:nvPr/>
            </p:nvSpPr>
            <p:spPr>
              <a:xfrm rot="10800000">
                <a:off x="-398982" y="4516616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47"/>
              <p:cNvSpPr/>
              <p:nvPr/>
            </p:nvSpPr>
            <p:spPr>
              <a:xfrm rot="10800000">
                <a:off x="402491" y="4535729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47"/>
              <p:cNvSpPr/>
              <p:nvPr/>
            </p:nvSpPr>
            <p:spPr>
              <a:xfrm rot="10800000">
                <a:off x="2054718" y="4554841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47"/>
              <p:cNvSpPr/>
              <p:nvPr/>
            </p:nvSpPr>
            <p:spPr>
              <a:xfrm rot="10800000">
                <a:off x="2529040" y="4563122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47"/>
              <p:cNvSpPr/>
              <p:nvPr/>
            </p:nvSpPr>
            <p:spPr>
              <a:xfrm rot="10800000">
                <a:off x="186658" y="4539399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47"/>
              <p:cNvSpPr/>
              <p:nvPr/>
            </p:nvSpPr>
            <p:spPr>
              <a:xfrm rot="10800000">
                <a:off x="1461782" y="4558556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47"/>
              <p:cNvSpPr/>
              <p:nvPr/>
            </p:nvSpPr>
            <p:spPr>
              <a:xfrm rot="10800000">
                <a:off x="3005600" y="4572208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47"/>
              <p:cNvSpPr/>
              <p:nvPr/>
            </p:nvSpPr>
            <p:spPr>
              <a:xfrm rot="10800000">
                <a:off x="519359" y="4554528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47"/>
              <p:cNvSpPr/>
              <p:nvPr/>
            </p:nvSpPr>
            <p:spPr>
              <a:xfrm rot="10800000">
                <a:off x="89215" y="4553991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47"/>
              <p:cNvSpPr/>
              <p:nvPr/>
            </p:nvSpPr>
            <p:spPr>
              <a:xfrm rot="10800000">
                <a:off x="1344287" y="4571313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47"/>
              <p:cNvSpPr/>
              <p:nvPr/>
            </p:nvSpPr>
            <p:spPr>
              <a:xfrm rot="10800000">
                <a:off x="1939953" y="4579504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47"/>
              <p:cNvSpPr/>
              <p:nvPr/>
            </p:nvSpPr>
            <p:spPr>
              <a:xfrm rot="10800000">
                <a:off x="2413559" y="4584606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47"/>
              <p:cNvSpPr/>
              <p:nvPr/>
            </p:nvSpPr>
            <p:spPr>
              <a:xfrm rot="10800000">
                <a:off x="-12211" y="4559407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47"/>
              <p:cNvSpPr/>
              <p:nvPr/>
            </p:nvSpPr>
            <p:spPr>
              <a:xfrm rot="10800000">
                <a:off x="-286053" y="4551260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47"/>
              <p:cNvSpPr/>
              <p:nvPr/>
            </p:nvSpPr>
            <p:spPr>
              <a:xfrm rot="10800000">
                <a:off x="636586" y="4570373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47"/>
              <p:cNvSpPr/>
              <p:nvPr/>
            </p:nvSpPr>
            <p:spPr>
              <a:xfrm rot="10800000">
                <a:off x="-502557" y="4551260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7" name="Google Shape;3087;p47"/>
              <p:cNvSpPr/>
              <p:nvPr/>
            </p:nvSpPr>
            <p:spPr>
              <a:xfrm rot="10800000">
                <a:off x="2888284" y="4594006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47"/>
              <p:cNvSpPr/>
              <p:nvPr/>
            </p:nvSpPr>
            <p:spPr>
              <a:xfrm rot="10800000">
                <a:off x="300483" y="4569433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47"/>
              <p:cNvSpPr/>
              <p:nvPr/>
            </p:nvSpPr>
            <p:spPr>
              <a:xfrm rot="10800000">
                <a:off x="1226792" y="4582234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47"/>
              <p:cNvSpPr/>
              <p:nvPr/>
            </p:nvSpPr>
            <p:spPr>
              <a:xfrm rot="10800000">
                <a:off x="754081" y="4581339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47"/>
              <p:cNvSpPr/>
              <p:nvPr/>
            </p:nvSpPr>
            <p:spPr>
              <a:xfrm rot="10800000">
                <a:off x="3722387" y="4610209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47"/>
              <p:cNvSpPr/>
              <p:nvPr/>
            </p:nvSpPr>
            <p:spPr>
              <a:xfrm rot="10800000">
                <a:off x="3603997" y="4609538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47"/>
              <p:cNvSpPr/>
              <p:nvPr/>
            </p:nvSpPr>
            <p:spPr>
              <a:xfrm rot="10800000">
                <a:off x="1108401" y="4588545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47"/>
              <p:cNvSpPr/>
              <p:nvPr/>
            </p:nvSpPr>
            <p:spPr>
              <a:xfrm rot="10800000">
                <a:off x="990906" y="4591544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47"/>
              <p:cNvSpPr/>
              <p:nvPr/>
            </p:nvSpPr>
            <p:spPr>
              <a:xfrm rot="10800000">
                <a:off x="872471" y="4588545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47"/>
              <p:cNvSpPr/>
              <p:nvPr/>
            </p:nvSpPr>
            <p:spPr>
              <a:xfrm rot="10800000">
                <a:off x="3839882" y="4615938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47"/>
              <p:cNvSpPr/>
              <p:nvPr/>
            </p:nvSpPr>
            <p:spPr>
              <a:xfrm rot="10800000">
                <a:off x="3486502" y="4614999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47"/>
              <p:cNvSpPr/>
              <p:nvPr/>
            </p:nvSpPr>
            <p:spPr>
              <a:xfrm rot="10800000">
                <a:off x="1823353" y="4602287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47"/>
              <p:cNvSpPr/>
              <p:nvPr/>
            </p:nvSpPr>
            <p:spPr>
              <a:xfrm rot="10800000">
                <a:off x="-385330" y="4574894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47"/>
              <p:cNvSpPr/>
              <p:nvPr/>
            </p:nvSpPr>
            <p:spPr>
              <a:xfrm rot="10800000">
                <a:off x="3958273" y="4625965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47"/>
              <p:cNvSpPr/>
              <p:nvPr/>
            </p:nvSpPr>
            <p:spPr>
              <a:xfrm rot="10800000">
                <a:off x="2298794" y="4612089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47"/>
              <p:cNvSpPr/>
              <p:nvPr/>
            </p:nvSpPr>
            <p:spPr>
              <a:xfrm rot="10800000">
                <a:off x="201205" y="4590425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47"/>
              <p:cNvSpPr/>
              <p:nvPr/>
            </p:nvSpPr>
            <p:spPr>
              <a:xfrm rot="10800000">
                <a:off x="2773340" y="4617595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47"/>
              <p:cNvSpPr/>
              <p:nvPr/>
            </p:nvSpPr>
            <p:spPr>
              <a:xfrm rot="10800000">
                <a:off x="416187" y="4596781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47"/>
              <p:cNvSpPr/>
              <p:nvPr/>
            </p:nvSpPr>
            <p:spPr>
              <a:xfrm rot="10800000">
                <a:off x="3368246" y="4626681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47"/>
              <p:cNvSpPr/>
              <p:nvPr/>
            </p:nvSpPr>
            <p:spPr>
              <a:xfrm rot="10800000">
                <a:off x="-230908" y="4468768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47"/>
              <p:cNvSpPr/>
              <p:nvPr/>
            </p:nvSpPr>
            <p:spPr>
              <a:xfrm rot="10800000">
                <a:off x="106493" y="4601571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47"/>
              <p:cNvSpPr/>
              <p:nvPr/>
            </p:nvSpPr>
            <p:spPr>
              <a:xfrm rot="10800000">
                <a:off x="4075768" y="464324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47"/>
              <p:cNvSpPr/>
              <p:nvPr/>
            </p:nvSpPr>
            <p:spPr>
              <a:xfrm rot="10800000">
                <a:off x="1707693" y="4623234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47"/>
              <p:cNvSpPr/>
              <p:nvPr/>
            </p:nvSpPr>
            <p:spPr>
              <a:xfrm rot="10800000">
                <a:off x="6588" y="4601302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47"/>
              <p:cNvSpPr/>
              <p:nvPr/>
            </p:nvSpPr>
            <p:spPr>
              <a:xfrm rot="10800000">
                <a:off x="3251512" y="4639169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47"/>
              <p:cNvSpPr/>
              <p:nvPr/>
            </p:nvSpPr>
            <p:spPr>
              <a:xfrm rot="10800000">
                <a:off x="531847" y="4619519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47"/>
              <p:cNvSpPr/>
              <p:nvPr/>
            </p:nvSpPr>
            <p:spPr>
              <a:xfrm rot="10800000">
                <a:off x="-263270" y="4604077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47"/>
              <p:cNvSpPr/>
              <p:nvPr/>
            </p:nvSpPr>
            <p:spPr>
              <a:xfrm rot="10800000">
                <a:off x="2184030" y="4637781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Google Shape;3115;p47"/>
              <p:cNvSpPr/>
              <p:nvPr/>
            </p:nvSpPr>
            <p:spPr>
              <a:xfrm rot="10800000">
                <a:off x="2658352" y="4646017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6" name="Google Shape;3116;p47"/>
              <p:cNvSpPr/>
              <p:nvPr/>
            </p:nvSpPr>
            <p:spPr>
              <a:xfrm rot="10800000">
                <a:off x="315075" y="4624085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7" name="Google Shape;3117;p47"/>
              <p:cNvSpPr/>
              <p:nvPr/>
            </p:nvSpPr>
            <p:spPr>
              <a:xfrm rot="10800000">
                <a:off x="1590646" y="4640959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47"/>
              <p:cNvSpPr/>
              <p:nvPr/>
            </p:nvSpPr>
            <p:spPr>
              <a:xfrm rot="10800000">
                <a:off x="3134912" y="4656894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47"/>
              <p:cNvSpPr/>
              <p:nvPr/>
            </p:nvSpPr>
            <p:spPr>
              <a:xfrm rot="10800000">
                <a:off x="648447" y="4638677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47"/>
              <p:cNvSpPr/>
              <p:nvPr/>
            </p:nvSpPr>
            <p:spPr>
              <a:xfrm rot="10800000">
                <a:off x="-491636" y="4623190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47"/>
              <p:cNvSpPr/>
              <p:nvPr/>
            </p:nvSpPr>
            <p:spPr>
              <a:xfrm rot="10800000">
                <a:off x="1473598" y="4655059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47"/>
              <p:cNvSpPr/>
              <p:nvPr/>
            </p:nvSpPr>
            <p:spPr>
              <a:xfrm rot="10800000">
                <a:off x="217632" y="4639572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47"/>
              <p:cNvSpPr/>
              <p:nvPr/>
            </p:nvSpPr>
            <p:spPr>
              <a:xfrm rot="10800000">
                <a:off x="2068370" y="4662399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47"/>
              <p:cNvSpPr/>
              <p:nvPr/>
            </p:nvSpPr>
            <p:spPr>
              <a:xfrm rot="10800000">
                <a:off x="-102716" y="4554617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47"/>
              <p:cNvSpPr/>
              <p:nvPr/>
            </p:nvSpPr>
            <p:spPr>
              <a:xfrm rot="10800000">
                <a:off x="2539559" y="4668711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47"/>
              <p:cNvSpPr/>
              <p:nvPr/>
            </p:nvSpPr>
            <p:spPr>
              <a:xfrm rot="10800000">
                <a:off x="765942" y="4654164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 rot="10800000">
                <a:off x="117414" y="4645033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 rot="10800000">
                <a:off x="-150340" y="4638677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 rot="10800000">
                <a:off x="3017685" y="4680438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 rot="10800000">
                <a:off x="429839" y="4654164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 rot="10800000">
                <a:off x="1355208" y="4665130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 rot="10800000">
                <a:off x="-366218" y="4639572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 rot="10800000">
                <a:off x="883437" y="4665085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 rot="10800000">
                <a:off x="1237713" y="4671441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47"/>
              <p:cNvSpPr/>
              <p:nvPr/>
            </p:nvSpPr>
            <p:spPr>
              <a:xfrm rot="10800000">
                <a:off x="1000395" y="4670322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47"/>
              <p:cNvSpPr/>
              <p:nvPr/>
            </p:nvSpPr>
            <p:spPr>
              <a:xfrm rot="10800000">
                <a:off x="3851744" y="4695164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 rot="10800000">
                <a:off x="3733309" y="4695164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 rot="10800000">
                <a:off x="1119323" y="4673321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 rot="10800000">
                <a:off x="3969239" y="4701564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 rot="10800000">
                <a:off x="1952710" y="4685138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47"/>
              <p:cNvSpPr/>
              <p:nvPr/>
            </p:nvSpPr>
            <p:spPr>
              <a:xfrm rot="10800000">
                <a:off x="3615814" y="4699729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47"/>
              <p:cNvSpPr/>
              <p:nvPr/>
            </p:nvSpPr>
            <p:spPr>
              <a:xfrm rot="10800000">
                <a:off x="2428151" y="4695477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47"/>
              <p:cNvSpPr/>
              <p:nvPr/>
            </p:nvSpPr>
            <p:spPr>
              <a:xfrm rot="10800000">
                <a:off x="4087629" y="4712486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47"/>
              <p:cNvSpPr/>
              <p:nvPr/>
            </p:nvSpPr>
            <p:spPr>
              <a:xfrm rot="10800000">
                <a:off x="2901757" y="4701520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47"/>
              <p:cNvSpPr/>
              <p:nvPr/>
            </p:nvSpPr>
            <p:spPr>
              <a:xfrm rot="10800000">
                <a:off x="330562" y="4675111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47"/>
              <p:cNvSpPr/>
              <p:nvPr/>
            </p:nvSpPr>
            <p:spPr>
              <a:xfrm rot="10800000">
                <a:off x="-250558" y="4662489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47"/>
              <p:cNvSpPr/>
              <p:nvPr/>
            </p:nvSpPr>
            <p:spPr>
              <a:xfrm rot="10800000">
                <a:off x="544604" y="4680572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47"/>
              <p:cNvSpPr/>
              <p:nvPr/>
            </p:nvSpPr>
            <p:spPr>
              <a:xfrm rot="10800000">
                <a:off x="3497423" y="4711277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47"/>
              <p:cNvSpPr/>
              <p:nvPr/>
            </p:nvSpPr>
            <p:spPr>
              <a:xfrm rot="10800000">
                <a:off x="1834141" y="4706622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47"/>
              <p:cNvSpPr/>
              <p:nvPr/>
            </p:nvSpPr>
            <p:spPr>
              <a:xfrm rot="10800000">
                <a:off x="-38306" y="4677797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47"/>
              <p:cNvSpPr/>
              <p:nvPr/>
            </p:nvSpPr>
            <p:spPr>
              <a:xfrm rot="10800000">
                <a:off x="227658" y="4685138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47"/>
              <p:cNvSpPr/>
              <p:nvPr/>
            </p:nvSpPr>
            <p:spPr>
              <a:xfrm rot="10800000">
                <a:off x="4204229" y="4728868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47"/>
              <p:cNvSpPr/>
              <p:nvPr/>
            </p:nvSpPr>
            <p:spPr>
              <a:xfrm rot="10800000">
                <a:off x="134736" y="4686973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47"/>
              <p:cNvSpPr/>
              <p:nvPr/>
            </p:nvSpPr>
            <p:spPr>
              <a:xfrm rot="10800000">
                <a:off x="3380823" y="4723407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47"/>
              <p:cNvSpPr/>
              <p:nvPr/>
            </p:nvSpPr>
            <p:spPr>
              <a:xfrm rot="10800000">
                <a:off x="661159" y="4703355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47"/>
              <p:cNvSpPr/>
              <p:nvPr/>
            </p:nvSpPr>
            <p:spPr>
              <a:xfrm rot="10800000">
                <a:off x="2313386" y="4720677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47"/>
              <p:cNvSpPr/>
              <p:nvPr/>
            </p:nvSpPr>
            <p:spPr>
              <a:xfrm rot="10800000">
                <a:off x="2786992" y="4726138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47"/>
              <p:cNvSpPr/>
              <p:nvPr/>
            </p:nvSpPr>
            <p:spPr>
              <a:xfrm rot="10800000">
                <a:off x="-143492" y="4691628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47"/>
              <p:cNvSpPr/>
              <p:nvPr/>
            </p:nvSpPr>
            <p:spPr>
              <a:xfrm rot="10800000">
                <a:off x="444431" y="4708816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47"/>
              <p:cNvSpPr/>
              <p:nvPr/>
            </p:nvSpPr>
            <p:spPr>
              <a:xfrm rot="10800000">
                <a:off x="1719555" y="4724303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47"/>
              <p:cNvSpPr/>
              <p:nvPr/>
            </p:nvSpPr>
            <p:spPr>
              <a:xfrm rot="10800000">
                <a:off x="3264268" y="4740729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 rot="10800000">
                <a:off x="777759" y="4723497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 rot="10800000">
                <a:off x="-482549" y="4702504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 rot="10800000">
                <a:off x="1602955" y="4737910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 rot="10800000">
                <a:off x="2197726" y="4746101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 rot="10800000">
                <a:off x="339648" y="4724303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 rot="10800000">
                <a:off x="-364114" y="4711546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 rot="10800000">
                <a:off x="25030" y="4640915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 rot="10800000">
                <a:off x="2669139" y="4752412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 rot="10800000">
                <a:off x="895254" y="4737059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 rot="10800000">
                <a:off x="245876" y="4730614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 rot="10800000">
                <a:off x="3147221" y="4762349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 rot="10800000">
                <a:off x="1484565" y="4747981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 rot="10800000">
                <a:off x="558256" y="4737954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 rot="10800000">
                <a:off x="-30115" y="4726093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 rot="10800000">
                <a:off x="1012749" y="4747981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 rot="10800000">
                <a:off x="1367070" y="4754381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47"/>
              <p:cNvSpPr/>
              <p:nvPr/>
            </p:nvSpPr>
            <p:spPr>
              <a:xfrm rot="10800000">
                <a:off x="-246395" y="4727481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47"/>
              <p:cNvSpPr/>
              <p:nvPr/>
            </p:nvSpPr>
            <p:spPr>
              <a:xfrm rot="10800000">
                <a:off x="1130244" y="4754381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 rot="10800000">
                <a:off x="1248635" y="4757067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 rot="10800000">
                <a:off x="3981056" y="4780790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 rot="10800000">
                <a:off x="3861725" y="4779895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 rot="10800000">
                <a:off x="2081574" y="4768928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 rot="10800000">
                <a:off x="4099267" y="4787548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 rot="10800000">
                <a:off x="3744275" y="4784415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 rot="10800000">
                <a:off x="2554732" y="4778059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 rot="10800000">
                <a:off x="3032009" y="4785176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 rot="10800000">
                <a:off x="458978" y="4759842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 rot="10800000">
                <a:off x="4216941" y="4799007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 rot="10800000">
                <a:off x="673916" y="4764363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 rot="10800000">
                <a:off x="3626780" y="4795963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 rot="10800000">
                <a:off x="-123037" y="4750353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 rot="10800000">
                <a:off x="1964795" y="4787683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 rot="10800000">
                <a:off x="356970" y="4770763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47"/>
              <p:cNvSpPr/>
              <p:nvPr/>
            </p:nvSpPr>
            <p:spPr>
              <a:xfrm rot="10800000">
                <a:off x="89215" y="4764363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47"/>
              <p:cNvSpPr/>
              <p:nvPr/>
            </p:nvSpPr>
            <p:spPr>
              <a:xfrm rot="10800000">
                <a:off x="4334436" y="481449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 rot="10800000">
                <a:off x="263153" y="4772599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 rot="10800000">
                <a:off x="3510180" y="4808093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 rot="10800000">
                <a:off x="789620" y="4787146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 rot="10800000">
                <a:off x="2441803" y="4804423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 rot="10800000">
                <a:off x="2913305" y="4809884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 rot="10800000">
                <a:off x="-9212" y="4777925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 rot="10800000">
                <a:off x="1848867" y="4807198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 rot="10800000">
                <a:off x="572848" y="4792606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 rot="10800000">
                <a:off x="3393177" y="4827474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 rot="10800000">
                <a:off x="906176" y="4806258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 rot="10800000">
                <a:off x="1730745" y="4820895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 rot="10800000">
                <a:off x="-354133" y="4791353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 rot="10800000">
                <a:off x="2327038" y="4828996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 rot="10800000">
                <a:off x="-473418" y="4790861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 rot="10800000">
                <a:off x="469004" y="4809033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2" name="Google Shape;3212;p47"/>
              <p:cNvSpPr/>
              <p:nvPr/>
            </p:nvSpPr>
            <p:spPr>
              <a:xfrm rot="10800000">
                <a:off x="2801584" y="4836113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p47"/>
              <p:cNvSpPr/>
              <p:nvPr/>
            </p:nvSpPr>
            <p:spPr>
              <a:xfrm rot="10800000">
                <a:off x="1024611" y="4821969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 rot="10800000">
                <a:off x="153222" y="4727167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 rot="10800000">
                <a:off x="-236638" y="4799947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 rot="10800000">
                <a:off x="1613429" y="4831771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 rot="10800000">
                <a:off x="3277025" y="4845468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 rot="10800000">
                <a:off x="374292" y="4816240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 rot="10800000">
                <a:off x="687612" y="4822640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 rot="10800000">
                <a:off x="1142106" y="4831771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 rot="10800000">
                <a:off x="97675" y="4812748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 rot="10800000">
                <a:off x="1495486" y="4837277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 rot="10800000">
                <a:off x="1259601" y="4838127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 rot="10800000">
                <a:off x="1377991" y="4839962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 rot="10800000">
                <a:off x="-119098" y="4815792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 rot="10800000">
                <a:off x="4110412" y="4867356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 rot="10800000">
                <a:off x="3991977" y="4865476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 rot="10800000">
                <a:off x="2210886" y="4851824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47"/>
              <p:cNvSpPr/>
              <p:nvPr/>
            </p:nvSpPr>
            <p:spPr>
              <a:xfrm rot="10800000">
                <a:off x="4228802" y="487277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47"/>
              <p:cNvSpPr/>
              <p:nvPr/>
            </p:nvSpPr>
            <p:spPr>
              <a:xfrm rot="10800000">
                <a:off x="3873587" y="4870041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 rot="10800000">
                <a:off x="2684313" y="4861940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 rot="10800000">
                <a:off x="3161320" y="4869146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 rot="10800000">
                <a:off x="801840" y="4847258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 rot="10800000">
                <a:off x="581934" y="4844528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 rot="10800000">
                <a:off x="4346297" y="4883693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 rot="10800000">
                <a:off x="3756092" y="4879083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 rot="10800000">
                <a:off x="-3438" y="4838530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 rot="10800000">
                <a:off x="2094778" y="4871876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 rot="10800000">
                <a:off x="485386" y="4856389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 rot="10800000">
                <a:off x="209441" y="4851824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 rot="10800000">
                <a:off x="4463793" y="490101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 rot="10800000">
                <a:off x="3639492" y="4891884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 rot="10800000">
                <a:off x="398418" y="4859075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 rot="10800000">
                <a:off x="918932" y="4870936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 rot="10800000">
                <a:off x="2571159" y="4887229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47"/>
              <p:cNvSpPr/>
              <p:nvPr/>
            </p:nvSpPr>
            <p:spPr>
              <a:xfrm rot="10800000">
                <a:off x="3045660" y="4897390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47"/>
              <p:cNvSpPr/>
              <p:nvPr/>
            </p:nvSpPr>
            <p:spPr>
              <a:xfrm rot="10800000">
                <a:off x="1978223" y="4890362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 rot="10800000">
                <a:off x="695490" y="4877292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 rot="10800000">
                <a:off x="112222" y="4865834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 rot="10800000">
                <a:off x="3522131" y="4909206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 rot="10800000">
                <a:off x="1035532" y="4890049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 rot="10800000">
                <a:off x="1860236" y="4903746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 rot="10800000">
                <a:off x="2455947" y="4912608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 rot="10800000">
                <a:off x="597421" y="4894570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 rot="10800000">
                <a:off x="2930000" y="4919053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 rot="10800000">
                <a:off x="-227238" y="4880067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 rot="10800000">
                <a:off x="1153027" y="4904596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 rot="10800000">
                <a:off x="-345897" y="4879709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 rot="10800000">
                <a:off x="1742293" y="4913772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 rot="10800000">
                <a:off x="3405844" y="4930020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 rot="10800000">
                <a:off x="281639" y="4813107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 rot="10800000">
                <a:off x="-108176" y="4888303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47"/>
              <p:cNvSpPr/>
              <p:nvPr/>
            </p:nvSpPr>
            <p:spPr>
              <a:xfrm rot="10800000">
                <a:off x="816029" y="4906431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47"/>
              <p:cNvSpPr/>
              <p:nvPr/>
            </p:nvSpPr>
            <p:spPr>
              <a:xfrm rot="10800000">
                <a:off x="502709" y="4901866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 rot="10800000">
                <a:off x="1270522" y="4914622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 rot="10800000">
                <a:off x="-463168" y="4887945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 rot="10800000">
                <a:off x="1625111" y="4920978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 rot="10800000">
                <a:off x="1388912" y="4921023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 rot="10800000">
                <a:off x="225420" y="4901060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 rot="10800000">
                <a:off x="1507303" y="4922813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 rot="10800000">
                <a:off x="2339795" y="4934719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 rot="10800000">
                <a:off x="4239724" y="4952982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 rot="10800000">
                <a:off x="4121333" y="4951102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 rot="10800000">
                <a:off x="8379" y="4903477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 rot="10800000">
                <a:off x="4358114" y="4958263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 rot="10800000">
                <a:off x="4003838" y="4954727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 rot="10800000">
                <a:off x="2812147" y="4944746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 rot="10800000">
                <a:off x="3290677" y="4952758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 rot="10800000">
                <a:off x="931689" y="4932840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47"/>
              <p:cNvSpPr/>
              <p:nvPr/>
            </p:nvSpPr>
            <p:spPr>
              <a:xfrm rot="10800000">
                <a:off x="710350" y="4929259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47"/>
              <p:cNvSpPr/>
              <p:nvPr/>
            </p:nvSpPr>
            <p:spPr>
              <a:xfrm rot="10800000">
                <a:off x="4474714" y="4969319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47"/>
              <p:cNvSpPr/>
              <p:nvPr/>
            </p:nvSpPr>
            <p:spPr>
              <a:xfrm rot="10800000">
                <a:off x="3885582" y="4965514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47"/>
              <p:cNvSpPr/>
              <p:nvPr/>
            </p:nvSpPr>
            <p:spPr>
              <a:xfrm rot="10800000">
                <a:off x="2223687" y="4955891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47"/>
              <p:cNvSpPr/>
              <p:nvPr/>
            </p:nvSpPr>
            <p:spPr>
              <a:xfrm rot="10800000">
                <a:off x="124979" y="4925991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47"/>
              <p:cNvSpPr/>
              <p:nvPr/>
            </p:nvSpPr>
            <p:spPr>
              <a:xfrm rot="10800000">
                <a:off x="613221" y="4941926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47"/>
              <p:cNvSpPr/>
              <p:nvPr/>
            </p:nvSpPr>
            <p:spPr>
              <a:xfrm rot="10800000">
                <a:off x="3768132" y="4976570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 rot="10800000">
                <a:off x="4593104" y="498664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 rot="10800000">
                <a:off x="337186" y="4938435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 rot="10800000">
                <a:off x="527282" y="4944701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 rot="10800000">
                <a:off x="2700471" y="4971109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 rot="10800000">
                <a:off x="1048289" y="4954727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 rot="10800000">
                <a:off x="3172287" y="4976615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 rot="10800000">
                <a:off x="2106640" y="4972945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 rot="10800000">
                <a:off x="825115" y="4961978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 rot="10800000">
                <a:off x="3650458" y="4993892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 rot="10800000">
                <a:off x="239967" y="4954190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 rot="10800000">
                <a:off x="1164844" y="4972945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 rot="10800000">
                <a:off x="1989592" y="4987984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 rot="10800000">
                <a:off x="2584811" y="4994832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 rot="10800000">
                <a:off x="3056895" y="5002979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 rot="10800000">
                <a:off x="1282339" y="4987536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47"/>
              <p:cNvSpPr/>
              <p:nvPr/>
            </p:nvSpPr>
            <p:spPr>
              <a:xfrm rot="10800000">
                <a:off x="727673" y="4979211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47"/>
              <p:cNvSpPr/>
              <p:nvPr/>
            </p:nvSpPr>
            <p:spPr>
              <a:xfrm rot="10800000">
                <a:off x="1871649" y="4997518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 rot="10800000">
                <a:off x="-99985" y="4968469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 rot="10800000">
                <a:off x="3535693" y="5013945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 rot="10800000">
                <a:off x="-218420" y="4968469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 rot="10800000">
                <a:off x="939880" y="4991117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 rot="10800000">
                <a:off x="1399207" y="4998055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 rot="10800000">
                <a:off x="408265" y="4898867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 rot="10800000">
                <a:off x="631125" y="4986641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 rot="10800000">
                <a:off x="1754154" y="5003874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 rot="10800000">
                <a:off x="18405" y="4976615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 rot="10800000">
                <a:off x="1635272" y="5004814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 rot="10800000">
                <a:off x="1517329" y="5003918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 rot="10800000">
                <a:off x="-335915" y="4977197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 rot="10800000">
                <a:off x="353568" y="4987581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 rot="10800000">
                <a:off x="2469106" y="5017615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 rot="10800000">
                <a:off x="4369080" y="5037399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47"/>
              <p:cNvSpPr/>
              <p:nvPr/>
            </p:nvSpPr>
            <p:spPr>
              <a:xfrm rot="10800000">
                <a:off x="4251361" y="5037041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47"/>
              <p:cNvSpPr/>
              <p:nvPr/>
            </p:nvSpPr>
            <p:spPr>
              <a:xfrm rot="10800000">
                <a:off x="2944547" y="5028536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 rot="10800000">
                <a:off x="4133150" y="5039458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 rot="10800000">
                <a:off x="135900" y="4992102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 rot="10800000">
                <a:off x="4487471" y="5044023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 rot="10800000">
                <a:off x="3419989" y="5036056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 rot="10800000">
                <a:off x="1055540" y="5016630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 rot="10800000">
                <a:off x="839707" y="5014795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 rot="10800000">
                <a:off x="-452471" y="4994519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 rot="10800000">
                <a:off x="4015655" y="5048544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 rot="10800000">
                <a:off x="4604966" y="5055840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 rot="10800000">
                <a:off x="2352551" y="5037623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 rot="10800000">
                <a:off x="252500" y="5013452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 rot="10800000">
                <a:off x="742264" y="5026701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 rot="10800000">
                <a:off x="3897981" y="5063494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 rot="10800000">
                <a:off x="2829827" y="5054005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 rot="10800000">
                <a:off x="4722461" y="507222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47"/>
              <p:cNvSpPr/>
              <p:nvPr/>
            </p:nvSpPr>
            <p:spPr>
              <a:xfrm rot="10800000">
                <a:off x="1171244" y="5038473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47"/>
              <p:cNvSpPr/>
              <p:nvPr/>
            </p:nvSpPr>
            <p:spPr>
              <a:xfrm rot="10800000">
                <a:off x="465826" y="5025359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 rot="10800000">
                <a:off x="655698" y="5030327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 rot="10800000">
                <a:off x="3304329" y="5061525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 rot="10800000">
                <a:off x="2235951" y="5055840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 rot="10800000">
                <a:off x="952950" y="5046664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 rot="10800000">
                <a:off x="3780665" y="5077728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 rot="10800000">
                <a:off x="1288113" y="5056735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 rot="10800000">
                <a:off x="367489" y="5041651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 rot="10800000">
                <a:off x="2118456" y="5069134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 rot="10800000">
                <a:off x="2714123" y="5077728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 rot="10800000">
                <a:off x="3188669" y="5086098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 rot="10800000">
                <a:off x="1406235" y="5071327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 rot="10800000">
                <a:off x="855194" y="5064882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 rot="10800000">
                <a:off x="1997559" y="5080145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 rot="10800000">
                <a:off x="3665005" y="5097691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 rot="10800000">
                <a:off x="1068296" y="5074997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47"/>
              <p:cNvSpPr/>
              <p:nvPr/>
            </p:nvSpPr>
            <p:spPr>
              <a:xfrm rot="10800000">
                <a:off x="1529190" y="508130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47"/>
              <p:cNvSpPr/>
              <p:nvPr/>
            </p:nvSpPr>
            <p:spPr>
              <a:xfrm rot="10800000">
                <a:off x="1878945" y="5086814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 rot="10800000">
                <a:off x="27536" y="5057272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 rot="10800000">
                <a:off x="539009" y="4985477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 rot="10800000">
                <a:off x="-90899" y="5057317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 rot="10800000">
                <a:off x="758646" y="5072222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 rot="10800000">
                <a:off x="1642120" y="5087620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 rot="10800000">
                <a:off x="1760510" y="5089455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 rot="10800000">
                <a:off x="145926" y="5064971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 rot="10800000">
                <a:off x="2598463" y="5100466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 rot="10800000">
                <a:off x="481358" y="5075042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 rot="10800000">
                <a:off x="-208125" y="5066224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 rot="10800000">
                <a:off x="4380494" y="5122219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 rot="10800000">
                <a:off x="4498392" y="5122354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 rot="10800000">
                <a:off x="3073904" y="5111387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 rot="10800000">
                <a:off x="4262507" y="5124144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 rot="10800000">
                <a:off x="4616782" y="5129605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0" name="Google Shape;3370;p47"/>
              <p:cNvSpPr/>
              <p:nvPr/>
            </p:nvSpPr>
            <p:spPr>
              <a:xfrm rot="10800000">
                <a:off x="3549121" y="5123517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47"/>
              <p:cNvSpPr/>
              <p:nvPr/>
            </p:nvSpPr>
            <p:spPr>
              <a:xfrm rot="10800000">
                <a:off x="263421" y="5079966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 rot="10800000">
                <a:off x="1184001" y="5100466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 rot="10800000">
                <a:off x="968123" y="5099481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 rot="10800000">
                <a:off x="4144788" y="5135155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 rot="10800000">
                <a:off x="4734277" y="5141466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 rot="10800000">
                <a:off x="-324949" y="5083144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 rot="10800000">
                <a:off x="2481415" y="5121637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 rot="10800000">
                <a:off x="870681" y="5112238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 rot="10800000">
                <a:off x="379977" y="5101764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 rot="10800000">
                <a:off x="4027516" y="5145763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 rot="10800000">
                <a:off x="2958244" y="5136811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 rot="10800000">
                <a:off x="1299930" y="5122309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 rot="10800000">
                <a:off x="3433685" y="5144196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 rot="10800000">
                <a:off x="4851772" y="515878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 rot="10800000">
                <a:off x="784160" y="5116848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 rot="10800000">
                <a:off x="593348" y="5112372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47"/>
              <p:cNvSpPr/>
              <p:nvPr/>
            </p:nvSpPr>
            <p:spPr>
              <a:xfrm rot="10800000">
                <a:off x="2365308" y="5138736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47"/>
              <p:cNvSpPr/>
              <p:nvPr/>
            </p:nvSpPr>
            <p:spPr>
              <a:xfrm rot="10800000">
                <a:off x="1081993" y="5130545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 rot="10800000">
                <a:off x="-440654" y="5108657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 rot="10800000">
                <a:off x="3909887" y="5164338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 rot="10800000">
                <a:off x="1422617" y="5140571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 rot="10800000">
                <a:off x="2244411" y="5152477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 rot="10800000">
                <a:off x="2843479" y="5161429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 rot="10800000">
                <a:off x="495637" y="5129068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 rot="10800000">
                <a:off x="3317980" y="5169531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 rot="10800000">
                <a:off x="1535546" y="5154223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 rot="10800000">
                <a:off x="2125752" y="5163219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 rot="10800000">
                <a:off x="989966" y="5149612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 rot="10800000">
                <a:off x="3792526" y="5181526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 rot="10800000">
                <a:off x="1657607" y="5165099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 rot="10800000">
                <a:off x="2008481" y="5169710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 rot="10800000">
                <a:off x="1196713" y="5159594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 rot="10800000">
                <a:off x="1894432" y="5172395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47"/>
              <p:cNvSpPr/>
              <p:nvPr/>
            </p:nvSpPr>
            <p:spPr>
              <a:xfrm rot="10800000">
                <a:off x="1775997" y="5170560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47"/>
              <p:cNvSpPr/>
              <p:nvPr/>
            </p:nvSpPr>
            <p:spPr>
              <a:xfrm rot="10800000">
                <a:off x="666217" y="5071461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 rot="10800000">
                <a:off x="894359" y="5157848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 rot="10800000">
                <a:off x="155684" y="5145987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 rot="10800000">
                <a:off x="794410" y="5157983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 rot="10800000">
                <a:off x="37294" y="5146032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 rot="10800000">
                <a:off x="2726879" y="5184257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 rot="10800000">
                <a:off x="273179" y="5153238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 rot="10800000">
                <a:off x="4510253" y="5206144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 rot="10800000">
                <a:off x="3202589" y="5194999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 rot="10800000">
                <a:off x="4627749" y="5207935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 rot="10800000">
                <a:off x="617473" y="5163085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 rot="10800000">
                <a:off x="-81141" y="5155073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 rot="10800000">
                <a:off x="4391818" y="5209725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 rot="10800000">
                <a:off x="3677762" y="5207308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 rot="10800000">
                <a:off x="4746139" y="5215231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 rot="10800000">
                <a:off x="1313313" y="5184257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47"/>
              <p:cNvSpPr/>
              <p:nvPr/>
            </p:nvSpPr>
            <p:spPr>
              <a:xfrm rot="10800000">
                <a:off x="390674" y="5167875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47"/>
              <p:cNvSpPr/>
              <p:nvPr/>
            </p:nvSpPr>
            <p:spPr>
              <a:xfrm rot="10800000">
                <a:off x="1102941" y="5184257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 rot="10800000">
                <a:off x="4274323" y="5219483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 rot="10800000">
                <a:off x="2610727" y="5203862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 rot="10800000">
                <a:off x="4863634" y="5227092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 rot="10800000">
                <a:off x="-197696" y="5172395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 rot="10800000">
                <a:off x="3087556" y="5219796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 rot="10800000">
                <a:off x="4156828" y="5229822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 rot="10800000">
                <a:off x="1006393" y="5197908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 rot="10800000">
                <a:off x="1435373" y="5206100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 rot="10800000">
                <a:off x="3562102" y="5228211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 rot="10800000">
                <a:off x="507274" y="5189673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 rot="10800000">
                <a:off x="2493724" y="5221631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 rot="10800000">
                <a:off x="4981129" y="5245309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 rot="10800000">
                <a:off x="905504" y="5202384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 rot="10800000">
                <a:off x="721540" y="5199565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 rot="10800000">
                <a:off x="1216765" y="5215231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8" name="Google Shape;3438;p47"/>
              <p:cNvSpPr/>
              <p:nvPr/>
            </p:nvSpPr>
            <p:spPr>
              <a:xfrm rot="10800000">
                <a:off x="4039557" y="5246160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9" name="Google Shape;3439;p47"/>
              <p:cNvSpPr/>
              <p:nvPr/>
            </p:nvSpPr>
            <p:spPr>
              <a:xfrm rot="10800000">
                <a:off x="1551929" y="5224272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 rot="10800000">
                <a:off x="-313401" y="5197908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 rot="10800000">
                <a:off x="2372828" y="5235641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 rot="10800000">
                <a:off x="2969165" y="5244369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 rot="10800000">
                <a:off x="622934" y="5217021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 rot="10800000">
                <a:off x="3445502" y="5252560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 rot="10800000">
                <a:off x="1668036" y="5237208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 rot="10800000">
                <a:off x="2255332" y="5245891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 rot="10800000">
                <a:off x="1112295" y="5234522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 rot="10800000">
                <a:off x="3923673" y="5266078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 rot="10800000">
                <a:off x="1781727" y="5247682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 rot="10800000">
                <a:off x="2136674" y="5252560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 rot="10800000">
                <a:off x="1331530" y="5243429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 rot="10800000">
                <a:off x="1900788" y="5253500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 rot="10800000">
                <a:off x="2023252" y="5255291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 rot="10800000">
                <a:off x="812985" y="5199475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47"/>
              <p:cNvSpPr/>
              <p:nvPr/>
            </p:nvSpPr>
            <p:spPr>
              <a:xfrm rot="10800000">
                <a:off x="2856236" y="5267152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47"/>
              <p:cNvSpPr/>
              <p:nvPr/>
            </p:nvSpPr>
            <p:spPr>
              <a:xfrm rot="10800000">
                <a:off x="1016375" y="5244638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 rot="10800000">
                <a:off x="922826" y="5244101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 rot="10800000">
                <a:off x="-426331" y="5230673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 rot="10800000">
                <a:off x="3331946" y="5278387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 rot="10800000">
                <a:off x="4639565" y="5291725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 rot="10800000">
                <a:off x="4758000" y="5293561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 rot="10800000">
                <a:off x="736759" y="5248935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 rot="10800000">
                <a:off x="3807118" y="5287921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 rot="10800000">
                <a:off x="4521175" y="5293561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 rot="10800000">
                <a:off x="4875451" y="5300857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 rot="10800000">
                <a:off x="1441998" y="5268585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 rot="10800000">
                <a:off x="1226120" y="5268898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 rot="10800000">
                <a:off x="2739636" y="5286265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 rot="10800000">
                <a:off x="4403680" y="5302602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 rot="10800000">
                <a:off x="4992946" y="5313613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 rot="10800000">
                <a:off x="3216912" y="5303542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2" name="Google Shape;3472;p47"/>
              <p:cNvSpPr/>
              <p:nvPr/>
            </p:nvSpPr>
            <p:spPr>
              <a:xfrm rot="10800000">
                <a:off x="4286185" y="5316567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Google Shape;3473;p47"/>
              <p:cNvSpPr/>
              <p:nvPr/>
            </p:nvSpPr>
            <p:spPr>
              <a:xfrm rot="10800000">
                <a:off x="1558553" y="5289935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 rot="10800000">
                <a:off x="1128409" y="5283087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 rot="10800000">
                <a:off x="3691413" y="5311644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 rot="10800000">
                <a:off x="2622589" y="5304258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 rot="10800000">
                <a:off x="5110441" y="533089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 rot="10800000">
                <a:off x="1033965" y="5288189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 rot="10800000">
                <a:off x="848525" y="5286265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 rot="10800000">
                <a:off x="1339990" y="5299872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 rot="10800000">
                <a:off x="1675198" y="5307212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 rot="10800000">
                <a:off x="4168690" y="5332726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 rot="10800000">
                <a:off x="2503751" y="5319790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 rot="10800000">
                <a:off x="3098477" y="5327265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 rot="10800000">
                <a:off x="3576649" y="5337291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 rot="10800000">
                <a:off x="1793543" y="5321446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 rot="10800000">
                <a:off x="2384868" y="5329055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 rot="10800000">
                <a:off x="1240712" y="5319477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9" name="Google Shape;3489;p47"/>
              <p:cNvSpPr/>
              <p:nvPr/>
            </p:nvSpPr>
            <p:spPr>
              <a:xfrm rot="10800000">
                <a:off x="4052806" y="5352510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47"/>
              <p:cNvSpPr/>
              <p:nvPr/>
            </p:nvSpPr>
            <p:spPr>
              <a:xfrm rot="10800000">
                <a:off x="1910814" y="5331428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 rot="10800000">
                <a:off x="2266299" y="5335456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 rot="10800000">
                <a:off x="1454755" y="5327802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 rot="10800000">
                <a:off x="2029473" y="5336933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 rot="10800000">
                <a:off x="2148535" y="5338186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 rot="10800000">
                <a:off x="2985548" y="5350003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 rot="10800000">
                <a:off x="1145060" y="5329593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 rot="10800000">
                <a:off x="941402" y="5286220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 rot="10800000">
                <a:off x="1051467" y="5330130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 rot="10800000">
                <a:off x="3460049" y="5360745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 rot="10800000">
                <a:off x="4767086" y="5376456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 rot="10800000">
                <a:off x="4886417" y="5379187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 rot="10800000">
                <a:off x="3934595" y="5371891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 rot="10800000">
                <a:off x="4650487" y="5379187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 rot="10800000">
                <a:off x="1576547" y="5353673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 rot="10800000">
                <a:off x="5004807" y="538648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47"/>
              <p:cNvSpPr/>
              <p:nvPr/>
            </p:nvSpPr>
            <p:spPr>
              <a:xfrm rot="10800000">
                <a:off x="2868993" y="5370011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47"/>
              <p:cNvSpPr/>
              <p:nvPr/>
            </p:nvSpPr>
            <p:spPr>
              <a:xfrm rot="10800000">
                <a:off x="1354582" y="5353584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 rot="10800000">
                <a:off x="4532992" y="5387154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 rot="10800000">
                <a:off x="5122526" y="5399508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 rot="10800000">
                <a:off x="3345776" y="5386930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 rot="10800000">
                <a:off x="1687910" y="5373726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 rot="10800000">
                <a:off x="4415496" y="5399060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 rot="10800000">
                <a:off x="3820770" y="5398344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 rot="10800000">
                <a:off x="2748096" y="5386572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 rot="10800000">
                <a:off x="1257094" y="5368265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 rot="10800000">
                <a:off x="5239797" y="541745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 rot="10800000">
                <a:off x="1162382" y="5374218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 rot="10800000">
                <a:off x="1071027" y="5371891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 rot="10800000">
                <a:off x="1469302" y="5384513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 rot="10800000">
                <a:off x="1804509" y="5391182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 rot="10800000">
                <a:off x="4298941" y="5414726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 rot="10800000">
                <a:off x="2631272" y="5401388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47"/>
              <p:cNvSpPr/>
              <p:nvPr/>
            </p:nvSpPr>
            <p:spPr>
              <a:xfrm rot="10800000">
                <a:off x="3226939" y="5410161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47"/>
              <p:cNvSpPr/>
              <p:nvPr/>
            </p:nvSpPr>
            <p:spPr>
              <a:xfrm rot="10800000">
                <a:off x="3703275" y="5420142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 rot="10800000">
                <a:off x="1922631" y="5405282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 rot="10800000">
                <a:off x="2513105" y="5412354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 rot="10800000">
                <a:off x="4181446" y="5433481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 rot="10800000">
                <a:off x="2395566" y="5418754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 rot="10800000">
                <a:off x="2040395" y="5414368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 rot="10800000">
                <a:off x="1370024" y="5404655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 rot="10800000">
                <a:off x="1584066" y="5412488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 rot="10800000">
                <a:off x="2276952" y="5421306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 rot="10800000">
                <a:off x="2158561" y="5420187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 rot="10800000">
                <a:off x="3113964" y="5432943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 rot="10800000">
                <a:off x="1273476" y="5415174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 rot="10800000">
                <a:off x="3589719" y="5445073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 rot="10800000">
                <a:off x="1179436" y="5417367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 rot="10800000">
                <a:off x="4898233" y="5462082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 rot="10800000">
                <a:off x="4065786" y="5458680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47"/>
              <p:cNvSpPr/>
              <p:nvPr/>
            </p:nvSpPr>
            <p:spPr>
              <a:xfrm rot="10800000">
                <a:off x="5016668" y="546481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47"/>
              <p:cNvSpPr/>
              <p:nvPr/>
            </p:nvSpPr>
            <p:spPr>
              <a:xfrm rot="10800000">
                <a:off x="4780738" y="5464723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 rot="10800000">
                <a:off x="1699502" y="5436569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 rot="10800000">
                <a:off x="2998304" y="5453846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 rot="10800000">
                <a:off x="5134119" y="5472108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 rot="10800000">
                <a:off x="1482998" y="5438315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 rot="10800000">
                <a:off x="4661453" y="5472108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 rot="10800000">
                <a:off x="5252554" y="5484820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 rot="10800000">
                <a:off x="3474641" y="5469691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 rot="10800000">
                <a:off x="1816326" y="5457517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 rot="10800000">
                <a:off x="4544629" y="5485581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 rot="10800000">
                <a:off x="2877452" y="5469647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 rot="10800000">
                <a:off x="3950082" y="5482135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 rot="10800000">
                <a:off x="1392135" y="5454742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 rot="10800000">
                <a:off x="5368214" y="5503038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 rot="10800000">
                <a:off x="1290530" y="5459352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 rot="10800000">
                <a:off x="1597494" y="5468975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47"/>
              <p:cNvSpPr/>
              <p:nvPr/>
            </p:nvSpPr>
            <p:spPr>
              <a:xfrm rot="10800000">
                <a:off x="1933821" y="5474794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47"/>
              <p:cNvSpPr/>
              <p:nvPr/>
            </p:nvSpPr>
            <p:spPr>
              <a:xfrm rot="10800000">
                <a:off x="2763314" y="5483925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 rot="10800000">
                <a:off x="4428253" y="5498517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 rot="10800000">
                <a:off x="3358981" y="5493907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 rot="10800000">
                <a:off x="3831691" y="5503038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 rot="10800000">
                <a:off x="2051316" y="5488401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 rot="10800000">
                <a:off x="2642417" y="5495205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 rot="10800000">
                <a:off x="2524027" y="5501650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 rot="10800000">
                <a:off x="2169751" y="5497890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 rot="10800000">
                <a:off x="4308968" y="5517629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 rot="10800000">
                <a:off x="1498440" y="5489565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 rot="10800000">
                <a:off x="2291946" y="5503127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 rot="10800000">
                <a:off x="2406532" y="5504873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 rot="10800000">
                <a:off x="1713378" y="5496324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 rot="10800000">
                <a:off x="3239964" y="5515794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 rot="10800000">
                <a:off x="1401669" y="5500307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 rot="10800000">
                <a:off x="3719657" y="5528372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4" name="Google Shape;3574;p47"/>
              <p:cNvSpPr/>
              <p:nvPr/>
            </p:nvSpPr>
            <p:spPr>
              <a:xfrm rot="10800000">
                <a:off x="4195098" y="5539293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5" name="Google Shape;3575;p47"/>
              <p:cNvSpPr/>
              <p:nvPr/>
            </p:nvSpPr>
            <p:spPr>
              <a:xfrm rot="10800000">
                <a:off x="1829083" y="5520852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 rot="10800000">
                <a:off x="3126721" y="5535802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 rot="10800000">
                <a:off x="1612310" y="5523001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 rot="10800000">
                <a:off x="3603997" y="5553169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 rot="10800000">
                <a:off x="1945414" y="5541307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 rot="10800000">
                <a:off x="3006495" y="5552542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 rot="10800000">
                <a:off x="4079438" y="5562255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 rot="10800000">
                <a:off x="1513703" y="5538577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 rot="10800000">
                <a:off x="2066937" y="5556973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 rot="10800000">
                <a:off x="1727075" y="5553303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 rot="10800000">
                <a:off x="2892671" y="5566821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 rot="10800000">
                <a:off x="3488337" y="5576847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 rot="10800000">
                <a:off x="3963778" y="5586649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 rot="10800000">
                <a:off x="2180628" y="5571923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 rot="10800000">
                <a:off x="2771729" y="5578100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 rot="10800000">
                <a:off x="2298123" y="5581054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47"/>
              <p:cNvSpPr/>
              <p:nvPr/>
            </p:nvSpPr>
            <p:spPr>
              <a:xfrm rot="10800000">
                <a:off x="2656248" y="5583740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47"/>
              <p:cNvSpPr/>
              <p:nvPr/>
            </p:nvSpPr>
            <p:spPr>
              <a:xfrm rot="10800000">
                <a:off x="1626633" y="5574922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47"/>
              <p:cNvSpPr/>
              <p:nvPr/>
            </p:nvSpPr>
            <p:spPr>
              <a:xfrm rot="10800000">
                <a:off x="2534948" y="5587768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47"/>
              <p:cNvSpPr/>
              <p:nvPr/>
            </p:nvSpPr>
            <p:spPr>
              <a:xfrm rot="10800000">
                <a:off x="2416558" y="5586470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47"/>
              <p:cNvSpPr/>
              <p:nvPr/>
            </p:nvSpPr>
            <p:spPr>
              <a:xfrm rot="10800000">
                <a:off x="1841839" y="5580965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47"/>
              <p:cNvSpPr/>
              <p:nvPr/>
            </p:nvSpPr>
            <p:spPr>
              <a:xfrm rot="10800000">
                <a:off x="3369007" y="5598690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47"/>
              <p:cNvSpPr/>
              <p:nvPr/>
            </p:nvSpPr>
            <p:spPr>
              <a:xfrm rot="10800000">
                <a:off x="3848342" y="5611446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47"/>
              <p:cNvSpPr/>
              <p:nvPr/>
            </p:nvSpPr>
            <p:spPr>
              <a:xfrm rot="10800000">
                <a:off x="1958394" y="5604643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47"/>
              <p:cNvSpPr/>
              <p:nvPr/>
            </p:nvSpPr>
            <p:spPr>
              <a:xfrm rot="10800000">
                <a:off x="3252407" y="5619145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47"/>
              <p:cNvSpPr/>
              <p:nvPr/>
            </p:nvSpPr>
            <p:spPr>
              <a:xfrm rot="10800000">
                <a:off x="1746858" y="5607776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47"/>
              <p:cNvSpPr/>
              <p:nvPr/>
            </p:nvSpPr>
            <p:spPr>
              <a:xfrm rot="10800000">
                <a:off x="3733309" y="5636020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47"/>
              <p:cNvSpPr/>
              <p:nvPr/>
            </p:nvSpPr>
            <p:spPr>
              <a:xfrm rot="10800000">
                <a:off x="3135852" y="5635438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47"/>
              <p:cNvSpPr/>
              <p:nvPr/>
            </p:nvSpPr>
            <p:spPr>
              <a:xfrm rot="10800000">
                <a:off x="2078844" y="5625635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47"/>
              <p:cNvSpPr/>
              <p:nvPr/>
            </p:nvSpPr>
            <p:spPr>
              <a:xfrm rot="10800000">
                <a:off x="3019252" y="5651328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47"/>
              <p:cNvSpPr/>
              <p:nvPr/>
            </p:nvSpPr>
            <p:spPr>
              <a:xfrm rot="10800000">
                <a:off x="2191594" y="5642376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47"/>
              <p:cNvSpPr/>
              <p:nvPr/>
            </p:nvSpPr>
            <p:spPr>
              <a:xfrm rot="10800000">
                <a:off x="1855267" y="5637765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47"/>
              <p:cNvSpPr/>
              <p:nvPr/>
            </p:nvSpPr>
            <p:spPr>
              <a:xfrm rot="10800000">
                <a:off x="3617649" y="5659698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47"/>
              <p:cNvSpPr/>
              <p:nvPr/>
            </p:nvSpPr>
            <p:spPr>
              <a:xfrm rot="10800000">
                <a:off x="2309984" y="5655535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47"/>
              <p:cNvSpPr/>
              <p:nvPr/>
            </p:nvSpPr>
            <p:spPr>
              <a:xfrm rot="10800000">
                <a:off x="2898713" y="5660638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47"/>
              <p:cNvSpPr/>
              <p:nvPr/>
            </p:nvSpPr>
            <p:spPr>
              <a:xfrm rot="10800000">
                <a:off x="2782427" y="5667889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47"/>
              <p:cNvSpPr/>
              <p:nvPr/>
            </p:nvSpPr>
            <p:spPr>
              <a:xfrm rot="10800000">
                <a:off x="2427211" y="5664263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47"/>
              <p:cNvSpPr/>
              <p:nvPr/>
            </p:nvSpPr>
            <p:spPr>
              <a:xfrm rot="10800000">
                <a:off x="2668602" y="5670664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47"/>
              <p:cNvSpPr/>
              <p:nvPr/>
            </p:nvSpPr>
            <p:spPr>
              <a:xfrm rot="10800000">
                <a:off x="2545915" y="5669769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47"/>
              <p:cNvSpPr/>
              <p:nvPr/>
            </p:nvSpPr>
            <p:spPr>
              <a:xfrm rot="10800000">
                <a:off x="1970927" y="5664263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47"/>
              <p:cNvSpPr/>
              <p:nvPr/>
            </p:nvSpPr>
            <p:spPr>
              <a:xfrm rot="10800000">
                <a:off x="3497737" y="5681585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47"/>
              <p:cNvSpPr/>
              <p:nvPr/>
            </p:nvSpPr>
            <p:spPr>
              <a:xfrm rot="10800000">
                <a:off x="3381763" y="5701593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47"/>
              <p:cNvSpPr/>
              <p:nvPr/>
            </p:nvSpPr>
            <p:spPr>
              <a:xfrm rot="10800000">
                <a:off x="2086587" y="5688837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47"/>
              <p:cNvSpPr/>
              <p:nvPr/>
            </p:nvSpPr>
            <p:spPr>
              <a:xfrm rot="10800000">
                <a:off x="3264582" y="5718915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47"/>
              <p:cNvSpPr/>
              <p:nvPr/>
            </p:nvSpPr>
            <p:spPr>
              <a:xfrm rot="10800000">
                <a:off x="2203187" y="5708889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47"/>
              <p:cNvSpPr/>
              <p:nvPr/>
            </p:nvSpPr>
            <p:spPr>
              <a:xfrm rot="10800000">
                <a:off x="3148608" y="5732567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47"/>
              <p:cNvSpPr/>
              <p:nvPr/>
            </p:nvSpPr>
            <p:spPr>
              <a:xfrm rot="10800000">
                <a:off x="2320682" y="5726122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47"/>
              <p:cNvSpPr/>
              <p:nvPr/>
            </p:nvSpPr>
            <p:spPr>
              <a:xfrm rot="10800000">
                <a:off x="3029278" y="5744428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47"/>
              <p:cNvSpPr/>
              <p:nvPr/>
            </p:nvSpPr>
            <p:spPr>
              <a:xfrm rot="10800000">
                <a:off x="2438177" y="5738878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47"/>
              <p:cNvSpPr/>
              <p:nvPr/>
            </p:nvSpPr>
            <p:spPr>
              <a:xfrm rot="10800000">
                <a:off x="2911783" y="5750784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47"/>
              <p:cNvSpPr/>
              <p:nvPr/>
            </p:nvSpPr>
            <p:spPr>
              <a:xfrm rot="10800000">
                <a:off x="2556567" y="5747965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47"/>
              <p:cNvSpPr/>
              <p:nvPr/>
            </p:nvSpPr>
            <p:spPr>
              <a:xfrm rot="10800000">
                <a:off x="2674958" y="5752620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47"/>
              <p:cNvSpPr/>
              <p:nvPr/>
            </p:nvSpPr>
            <p:spPr>
              <a:xfrm rot="10800000">
                <a:off x="2793393" y="5753515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28" name="Google Shape;3628;p47"/>
          <p:cNvSpPr txBox="1"/>
          <p:nvPr>
            <p:ph idx="1" type="subTitle"/>
          </p:nvPr>
        </p:nvSpPr>
        <p:spPr>
          <a:xfrm>
            <a:off x="1677292" y="1504335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3629" name="Google Shape;3629;p47"/>
          <p:cNvSpPr txBox="1"/>
          <p:nvPr>
            <p:ph idx="2" type="subTitle"/>
          </p:nvPr>
        </p:nvSpPr>
        <p:spPr>
          <a:xfrm>
            <a:off x="1677292" y="1870992"/>
            <a:ext cx="2776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30" name="Google Shape;3630;p47"/>
          <p:cNvSpPr txBox="1"/>
          <p:nvPr>
            <p:ph idx="3" type="subTitle"/>
          </p:nvPr>
        </p:nvSpPr>
        <p:spPr>
          <a:xfrm>
            <a:off x="1677292" y="3072299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3631" name="Google Shape;3631;p47"/>
          <p:cNvSpPr txBox="1"/>
          <p:nvPr>
            <p:ph idx="4" type="subTitle"/>
          </p:nvPr>
        </p:nvSpPr>
        <p:spPr>
          <a:xfrm>
            <a:off x="1677292" y="3438960"/>
            <a:ext cx="2776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32" name="Google Shape;3632;p47"/>
          <p:cNvSpPr txBox="1"/>
          <p:nvPr>
            <p:ph type="title"/>
          </p:nvPr>
        </p:nvSpPr>
        <p:spPr>
          <a:xfrm>
            <a:off x="720000" y="311400"/>
            <a:ext cx="4069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p4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635" name="Google Shape;3635;p48"/>
          <p:cNvGrpSpPr/>
          <p:nvPr/>
        </p:nvGrpSpPr>
        <p:grpSpPr>
          <a:xfrm>
            <a:off x="-681117" y="-1061075"/>
            <a:ext cx="10506233" cy="7265650"/>
            <a:chOff x="-831951" y="-1058712"/>
            <a:chExt cx="10506233" cy="7265650"/>
          </a:xfrm>
        </p:grpSpPr>
        <p:sp>
          <p:nvSpPr>
            <p:cNvPr id="3636" name="Google Shape;3636;p48"/>
            <p:cNvSpPr/>
            <p:nvPr/>
          </p:nvSpPr>
          <p:spPr>
            <a:xfrm>
              <a:off x="-831951" y="-816475"/>
              <a:ext cx="2405261" cy="2389107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7" name="Google Shape;3637;p48"/>
            <p:cNvGrpSpPr/>
            <p:nvPr/>
          </p:nvGrpSpPr>
          <p:grpSpPr>
            <a:xfrm>
              <a:off x="3734402" y="4032073"/>
              <a:ext cx="5910876" cy="1684007"/>
              <a:chOff x="4791327" y="3919371"/>
              <a:chExt cx="4838238" cy="1378413"/>
            </a:xfrm>
          </p:grpSpPr>
          <p:sp>
            <p:nvSpPr>
              <p:cNvPr id="3638" name="Google Shape;3638;p48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48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48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Google Shape;3641;p48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2" name="Google Shape;3642;p48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48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4" name="Google Shape;3644;p48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5" name="Google Shape;3645;p48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48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48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48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48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48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48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48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48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48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48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48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48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48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48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48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48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48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48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48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48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48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48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48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48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48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48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48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48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48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48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48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48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48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48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48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48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48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48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48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48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48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48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48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48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48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48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48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48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48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48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48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48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48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48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48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48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48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48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4" name="Google Shape;3704;p48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5" name="Google Shape;3705;p48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6" name="Google Shape;3706;p48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7" name="Google Shape;3707;p48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8" name="Google Shape;3708;p48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9" name="Google Shape;3709;p48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0" name="Google Shape;3710;p48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p48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2" name="Google Shape;3712;p48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3" name="Google Shape;3713;p48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4" name="Google Shape;3714;p48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5" name="Google Shape;3715;p48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6" name="Google Shape;3716;p48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7" name="Google Shape;3717;p48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8" name="Google Shape;3718;p48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9" name="Google Shape;3719;p48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0" name="Google Shape;3720;p48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48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2" name="Google Shape;3722;p48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3" name="Google Shape;3723;p48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4" name="Google Shape;3724;p48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5" name="Google Shape;3725;p48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6" name="Google Shape;3726;p48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7" name="Google Shape;3727;p48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8" name="Google Shape;3728;p48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9" name="Google Shape;3729;p48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0" name="Google Shape;3730;p48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1" name="Google Shape;3731;p48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2" name="Google Shape;3732;p48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3" name="Google Shape;3733;p48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4" name="Google Shape;3734;p48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5" name="Google Shape;3735;p48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6" name="Google Shape;3736;p48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7" name="Google Shape;3737;p48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8" name="Google Shape;3738;p48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9" name="Google Shape;3739;p48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0" name="Google Shape;3740;p48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48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48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3" name="Google Shape;3743;p48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4" name="Google Shape;3744;p48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5" name="Google Shape;3745;p48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48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7" name="Google Shape;3747;p48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8" name="Google Shape;3748;p48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9" name="Google Shape;3749;p48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0" name="Google Shape;3750;p48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1" name="Google Shape;3751;p48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2" name="Google Shape;3752;p48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3" name="Google Shape;3753;p48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4" name="Google Shape;3754;p48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5" name="Google Shape;3755;p48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6" name="Google Shape;3756;p48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7" name="Google Shape;3757;p48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8" name="Google Shape;3758;p48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48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0" name="Google Shape;3760;p48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1" name="Google Shape;3761;p48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2" name="Google Shape;3762;p48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3" name="Google Shape;3763;p48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4" name="Google Shape;3764;p48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5" name="Google Shape;3765;p48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6" name="Google Shape;3766;p48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7" name="Google Shape;3767;p48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8" name="Google Shape;3768;p48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9" name="Google Shape;3769;p48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0" name="Google Shape;3770;p48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1" name="Google Shape;3771;p48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2" name="Google Shape;3772;p48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3" name="Google Shape;3773;p48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4" name="Google Shape;3774;p48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5" name="Google Shape;3775;p48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6" name="Google Shape;3776;p48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7" name="Google Shape;3777;p48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8" name="Google Shape;3778;p48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9" name="Google Shape;3779;p48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0" name="Google Shape;3780;p48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1" name="Google Shape;3781;p48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2" name="Google Shape;3782;p48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3" name="Google Shape;3783;p48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48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48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48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48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p48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p48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0" name="Google Shape;3790;p48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1" name="Google Shape;3791;p48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2" name="Google Shape;3792;p48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3" name="Google Shape;3793;p48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4" name="Google Shape;3794;p48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5" name="Google Shape;3795;p48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6" name="Google Shape;3796;p48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7" name="Google Shape;3797;p48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8" name="Google Shape;3798;p48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9" name="Google Shape;3799;p48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48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1" name="Google Shape;3801;p48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2" name="Google Shape;3802;p48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3" name="Google Shape;3803;p48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4" name="Google Shape;3804;p48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5" name="Google Shape;3805;p48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6" name="Google Shape;3806;p48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7" name="Google Shape;3807;p48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8" name="Google Shape;3808;p48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p48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0" name="Google Shape;3810;p48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1" name="Google Shape;3811;p48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2" name="Google Shape;3812;p48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48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48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5" name="Google Shape;3815;p48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6" name="Google Shape;3816;p48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7" name="Google Shape;3817;p48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8" name="Google Shape;3818;p48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48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48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1" name="Google Shape;3821;p48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2" name="Google Shape;3822;p48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3" name="Google Shape;3823;p48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4" name="Google Shape;3824;p48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5" name="Google Shape;3825;p48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6" name="Google Shape;3826;p48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7" name="Google Shape;3827;p48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8" name="Google Shape;3828;p48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9" name="Google Shape;3829;p48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0" name="Google Shape;3830;p48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1" name="Google Shape;3831;p48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2" name="Google Shape;3832;p48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3" name="Google Shape;3833;p48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48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5" name="Google Shape;3835;p48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6" name="Google Shape;3836;p48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7" name="Google Shape;3837;p48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8" name="Google Shape;3838;p48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48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0" name="Google Shape;3840;p48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1" name="Google Shape;3841;p48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2" name="Google Shape;3842;p48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3" name="Google Shape;3843;p48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4" name="Google Shape;3844;p48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5" name="Google Shape;3845;p48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6" name="Google Shape;3846;p48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7" name="Google Shape;3847;p48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8" name="Google Shape;3848;p48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9" name="Google Shape;3849;p48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0" name="Google Shape;3850;p48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48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2" name="Google Shape;3852;p48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p48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4" name="Google Shape;3854;p48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5" name="Google Shape;3855;p48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6" name="Google Shape;3856;p48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7" name="Google Shape;3857;p48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p48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p48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p48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1" name="Google Shape;3861;p48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2" name="Google Shape;3862;p48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3" name="Google Shape;3863;p48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4" name="Google Shape;3864;p48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48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6" name="Google Shape;3866;p48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7" name="Google Shape;3867;p48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p48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48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0" name="Google Shape;3870;p48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1" name="Google Shape;3871;p48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2" name="Google Shape;3872;p48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3" name="Google Shape;3873;p48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48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48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48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48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48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48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48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48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48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48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48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48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48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48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48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48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48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48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48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48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48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48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48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48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48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48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48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p48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7" name="Google Shape;3957;p48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8" name="Google Shape;3958;p48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p48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0" name="Google Shape;3960;p48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1" name="Google Shape;3961;p48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p48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3" name="Google Shape;3963;p48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4" name="Google Shape;3964;p48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p48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p48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7" name="Google Shape;3967;p48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8" name="Google Shape;3968;p48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5" name="Google Shape;3985;p48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6" name="Google Shape;3986;p48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2" name="Google Shape;4002;p48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p48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p48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0" name="Google Shape;4020;p48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1" name="Google Shape;4021;p48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2" name="Google Shape;4022;p48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3" name="Google Shape;4023;p48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4" name="Google Shape;4024;p48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48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48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48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8" name="Google Shape;4028;p48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9" name="Google Shape;4029;p48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0" name="Google Shape;4030;p48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1" name="Google Shape;4031;p48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2" name="Google Shape;4032;p48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p48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4" name="Google Shape;4034;p48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5" name="Google Shape;4035;p48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6" name="Google Shape;4036;p48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7" name="Google Shape;4037;p48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8" name="Google Shape;4038;p48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9" name="Google Shape;4039;p48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0" name="Google Shape;4040;p48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1" name="Google Shape;4041;p48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2" name="Google Shape;4042;p48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3" name="Google Shape;4043;p48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4" name="Google Shape;4044;p48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5" name="Google Shape;4045;p48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48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48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48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48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48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48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48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48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48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48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48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48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48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48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48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48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48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48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48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48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48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48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48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48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48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48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48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48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48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48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48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48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48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48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48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48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48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5" name="Google Shape;4085;p48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48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48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48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48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8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48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6" name="Google Shape;4096;p48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48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48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3" name="Google Shape;4103;p48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48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5" name="Google Shape;4105;p48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48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48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48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48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48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48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48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48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48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48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48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48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48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48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48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48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48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48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48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48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48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p48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p48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8" name="Google Shape;4168;p48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9" name="Google Shape;4169;p48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0" name="Google Shape;4170;p48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1" name="Google Shape;4171;p48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2" name="Google Shape;4172;p48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3" name="Google Shape;4173;p48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4" name="Google Shape;4174;p48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5" name="Google Shape;4175;p48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6" name="Google Shape;4176;p48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7" name="Google Shape;4177;p48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8" name="Google Shape;4178;p48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9" name="Google Shape;4179;p48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0" name="Google Shape;4180;p48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1" name="Google Shape;4181;p48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2" name="Google Shape;4182;p48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3" name="Google Shape;4183;p48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4" name="Google Shape;4184;p48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5" name="Google Shape;4185;p48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6" name="Google Shape;4186;p48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p48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8" name="Google Shape;4188;p48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48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0" name="Google Shape;4190;p48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48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48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48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48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48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48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9" name="Google Shape;4209;p48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0" name="Google Shape;4210;p48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48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48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48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48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48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48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48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48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48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48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1" name="Google Shape;4221;p48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222;p48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3" name="Google Shape;4223;p48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224;p48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225;p48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48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7" name="Google Shape;4227;p48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4228;p48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4229;p48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4230;p48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1" name="Google Shape;4231;p48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2" name="Google Shape;4232;p48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3" name="Google Shape;4233;p48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4" name="Google Shape;4234;p48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5" name="Google Shape;4235;p48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4236;p48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48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48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48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48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48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48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48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48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48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4246;p48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7" name="Google Shape;4247;p48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8" name="Google Shape;4248;p48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9" name="Google Shape;4249;p48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0" name="Google Shape;4250;p48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1" name="Google Shape;4251;p48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2" name="Google Shape;4252;p48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3" name="Google Shape;4253;p48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4" name="Google Shape;4254;p48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5" name="Google Shape;4255;p48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6" name="Google Shape;4256;p48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7" name="Google Shape;4257;p48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4258;p48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9" name="Google Shape;4259;p48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0" name="Google Shape;4260;p48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1" name="Google Shape;4261;p48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2" name="Google Shape;4262;p48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3" name="Google Shape;4263;p48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4" name="Google Shape;4264;p48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5" name="Google Shape;4265;p48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6" name="Google Shape;4266;p48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48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8" name="Google Shape;4268;p48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9" name="Google Shape;4269;p48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0" name="Google Shape;4270;p48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1" name="Google Shape;4271;p48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2" name="Google Shape;4272;p48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3" name="Google Shape;4273;p48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4" name="Google Shape;4274;p48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5" name="Google Shape;4275;p48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6" name="Google Shape;4276;p48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7" name="Google Shape;4277;p48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8" name="Google Shape;4278;p48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9" name="Google Shape;4279;p48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0" name="Google Shape;4280;p48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1" name="Google Shape;4281;p48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2" name="Google Shape;4282;p48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3" name="Google Shape;4283;p48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4" name="Google Shape;4284;p48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5" name="Google Shape;4285;p48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6" name="Google Shape;4286;p48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4287;p48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48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9" name="Google Shape;4289;p48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0" name="Google Shape;4290;p48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1" name="Google Shape;4291;p48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48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3" name="Google Shape;4293;p48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48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48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48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48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48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48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48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48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48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48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48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48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48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48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48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48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0" name="Google Shape;4310;p48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1" name="Google Shape;4311;p48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48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48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48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48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48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7" name="Google Shape;4317;p48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8" name="Google Shape;4318;p48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9" name="Google Shape;4319;p48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0" name="Google Shape;4320;p48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1" name="Google Shape;4321;p48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48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3" name="Google Shape;4323;p48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4" name="Google Shape;4324;p48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5" name="Google Shape;4325;p48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6" name="Google Shape;4326;p48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7" name="Google Shape;4327;p48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8" name="Google Shape;4328;p48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48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48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1" name="Google Shape;4331;p48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2" name="Google Shape;4332;p48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3" name="Google Shape;4333;p48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48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5" name="Google Shape;4335;p48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6" name="Google Shape;4336;p48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7" name="Google Shape;4337;p48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38" name="Google Shape;4338;p48"/>
            <p:cNvGrpSpPr/>
            <p:nvPr/>
          </p:nvGrpSpPr>
          <p:grpSpPr>
            <a:xfrm>
              <a:off x="4572000" y="-1058712"/>
              <a:ext cx="5102282" cy="2170131"/>
              <a:chOff x="4572000" y="-1058712"/>
              <a:chExt cx="5102282" cy="2170131"/>
            </a:xfrm>
          </p:grpSpPr>
          <p:sp>
            <p:nvSpPr>
              <p:cNvPr id="4339" name="Google Shape;4339;p48"/>
              <p:cNvSpPr/>
              <p:nvPr/>
            </p:nvSpPr>
            <p:spPr>
              <a:xfrm>
                <a:off x="6885700" y="-1058712"/>
                <a:ext cx="2788582" cy="2170131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0" name="Google Shape;4340;p48"/>
              <p:cNvSpPr/>
              <p:nvPr/>
            </p:nvSpPr>
            <p:spPr>
              <a:xfrm>
                <a:off x="6015600" y="-1058700"/>
                <a:ext cx="2849264" cy="193332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1" name="Google Shape;4341;p48"/>
              <p:cNvSpPr/>
              <p:nvPr/>
            </p:nvSpPr>
            <p:spPr>
              <a:xfrm>
                <a:off x="4572000" y="-128950"/>
                <a:ext cx="2295600" cy="573650"/>
              </a:xfrm>
              <a:custGeom>
                <a:rect b="b" l="l" r="r" t="t"/>
                <a:pathLst>
                  <a:path extrusionOk="0" h="22946" w="91824">
                    <a:moveTo>
                      <a:pt x="0" y="1196"/>
                    </a:moveTo>
                    <a:cubicBezTo>
                      <a:pt x="4073" y="4785"/>
                      <a:pt x="16313" y="20800"/>
                      <a:pt x="24440" y="22727"/>
                    </a:cubicBezTo>
                    <a:cubicBezTo>
                      <a:pt x="32567" y="24654"/>
                      <a:pt x="39592" y="13224"/>
                      <a:pt x="48762" y="12759"/>
                    </a:cubicBezTo>
                    <a:cubicBezTo>
                      <a:pt x="57933" y="12294"/>
                      <a:pt x="72286" y="22063"/>
                      <a:pt x="79463" y="19936"/>
                    </a:cubicBezTo>
                    <a:cubicBezTo>
                      <a:pt x="86640" y="17810"/>
                      <a:pt x="89764" y="3323"/>
                      <a:pt x="91824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2" name="Google Shape;4342;p48"/>
            <p:cNvGrpSpPr/>
            <p:nvPr/>
          </p:nvGrpSpPr>
          <p:grpSpPr>
            <a:xfrm>
              <a:off x="-612700" y="3422287"/>
              <a:ext cx="5275800" cy="2784651"/>
              <a:chOff x="-612700" y="3422287"/>
              <a:chExt cx="5275800" cy="2784651"/>
            </a:xfrm>
          </p:grpSpPr>
          <p:sp>
            <p:nvSpPr>
              <p:cNvPr id="4343" name="Google Shape;4343;p48"/>
              <p:cNvSpPr/>
              <p:nvPr/>
            </p:nvSpPr>
            <p:spPr>
              <a:xfrm>
                <a:off x="316775" y="3998825"/>
                <a:ext cx="2579812" cy="1750492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4" name="Google Shape;4344;p48"/>
              <p:cNvSpPr/>
              <p:nvPr/>
            </p:nvSpPr>
            <p:spPr>
              <a:xfrm>
                <a:off x="-612700" y="3422287"/>
                <a:ext cx="2670159" cy="2784651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rgbClr val="629E96">
                  <a:alpha val="8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2057450" y="4611869"/>
                <a:ext cx="2605650" cy="568275"/>
              </a:xfrm>
              <a:custGeom>
                <a:rect b="b" l="l" r="r" t="t"/>
                <a:pathLst>
                  <a:path extrusionOk="0" h="22731" w="104226">
                    <a:moveTo>
                      <a:pt x="0" y="22731"/>
                    </a:moveTo>
                    <a:cubicBezTo>
                      <a:pt x="4386" y="18988"/>
                      <a:pt x="17118" y="2430"/>
                      <a:pt x="26315" y="270"/>
                    </a:cubicBezTo>
                    <a:cubicBezTo>
                      <a:pt x="35512" y="-1890"/>
                      <a:pt x="45481" y="9603"/>
                      <a:pt x="55183" y="9771"/>
                    </a:cubicBezTo>
                    <a:cubicBezTo>
                      <a:pt x="64885" y="9939"/>
                      <a:pt x="76354" y="-862"/>
                      <a:pt x="84528" y="1276"/>
                    </a:cubicBezTo>
                    <a:cubicBezTo>
                      <a:pt x="92702" y="3414"/>
                      <a:pt x="100943" y="19044"/>
                      <a:pt x="104226" y="22597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7" name="Google Shape;4347;p49"/>
          <p:cNvGrpSpPr/>
          <p:nvPr/>
        </p:nvGrpSpPr>
        <p:grpSpPr>
          <a:xfrm>
            <a:off x="-277596" y="-651112"/>
            <a:ext cx="10243421" cy="6521100"/>
            <a:chOff x="-277596" y="-651112"/>
            <a:chExt cx="10243421" cy="6521100"/>
          </a:xfrm>
        </p:grpSpPr>
        <p:grpSp>
          <p:nvGrpSpPr>
            <p:cNvPr id="4348" name="Google Shape;4348;p49"/>
            <p:cNvGrpSpPr/>
            <p:nvPr/>
          </p:nvGrpSpPr>
          <p:grpSpPr>
            <a:xfrm>
              <a:off x="-277596" y="4044736"/>
              <a:ext cx="5910875" cy="1684007"/>
              <a:chOff x="4791002" y="3919198"/>
              <a:chExt cx="5910875" cy="1684007"/>
            </a:xfrm>
          </p:grpSpPr>
          <p:sp>
            <p:nvSpPr>
              <p:cNvPr id="4349" name="Google Shape;4349;p49"/>
              <p:cNvSpPr/>
              <p:nvPr/>
            </p:nvSpPr>
            <p:spPr>
              <a:xfrm rot="10800000">
                <a:off x="8278211" y="3919198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0" name="Google Shape;4350;p49"/>
              <p:cNvSpPr/>
              <p:nvPr/>
            </p:nvSpPr>
            <p:spPr>
              <a:xfrm rot="10800000">
                <a:off x="8396601" y="392286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49"/>
              <p:cNvSpPr/>
              <p:nvPr/>
            </p:nvSpPr>
            <p:spPr>
              <a:xfrm rot="10800000">
                <a:off x="8160492" y="3922287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2" name="Google Shape;4352;p49"/>
              <p:cNvSpPr/>
              <p:nvPr/>
            </p:nvSpPr>
            <p:spPr>
              <a:xfrm rot="10800000">
                <a:off x="8042326" y="3926494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3" name="Google Shape;4353;p49"/>
              <p:cNvSpPr/>
              <p:nvPr/>
            </p:nvSpPr>
            <p:spPr>
              <a:xfrm rot="10800000">
                <a:off x="8514096" y="3932895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4" name="Google Shape;4354;p49"/>
              <p:cNvSpPr/>
              <p:nvPr/>
            </p:nvSpPr>
            <p:spPr>
              <a:xfrm rot="10800000">
                <a:off x="7924831" y="3939877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5" name="Google Shape;4355;p49"/>
              <p:cNvSpPr/>
              <p:nvPr/>
            </p:nvSpPr>
            <p:spPr>
              <a:xfrm rot="10800000">
                <a:off x="8631592" y="3948382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49"/>
              <p:cNvSpPr/>
              <p:nvPr/>
            </p:nvSpPr>
            <p:spPr>
              <a:xfrm rot="10800000">
                <a:off x="7808231" y="3953842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7" name="Google Shape;4357;p49"/>
              <p:cNvSpPr/>
              <p:nvPr/>
            </p:nvSpPr>
            <p:spPr>
              <a:xfrm rot="10800000">
                <a:off x="7691407" y="3975685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49"/>
              <p:cNvSpPr/>
              <p:nvPr/>
            </p:nvSpPr>
            <p:spPr>
              <a:xfrm rot="10800000">
                <a:off x="7574628" y="3995559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9" name="Google Shape;4359;p49"/>
              <p:cNvSpPr/>
              <p:nvPr/>
            </p:nvSpPr>
            <p:spPr>
              <a:xfrm rot="10800000">
                <a:off x="8407523" y="4004824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0" name="Google Shape;4360;p49"/>
              <p:cNvSpPr/>
              <p:nvPr/>
            </p:nvSpPr>
            <p:spPr>
              <a:xfrm rot="10800000">
                <a:off x="8290028" y="4005764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1" name="Google Shape;4361;p49"/>
              <p:cNvSpPr/>
              <p:nvPr/>
            </p:nvSpPr>
            <p:spPr>
              <a:xfrm rot="10800000">
                <a:off x="8525958" y="400849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49"/>
              <p:cNvSpPr/>
              <p:nvPr/>
            </p:nvSpPr>
            <p:spPr>
              <a:xfrm rot="10800000">
                <a:off x="8171637" y="4012120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3" name="Google Shape;4363;p49"/>
              <p:cNvSpPr/>
              <p:nvPr/>
            </p:nvSpPr>
            <p:spPr>
              <a:xfrm rot="10800000">
                <a:off x="8643453" y="4018476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4" name="Google Shape;4364;p49"/>
              <p:cNvSpPr/>
              <p:nvPr/>
            </p:nvSpPr>
            <p:spPr>
              <a:xfrm rot="10800000">
                <a:off x="8054142" y="4023041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49"/>
              <p:cNvSpPr/>
              <p:nvPr/>
            </p:nvSpPr>
            <p:spPr>
              <a:xfrm rot="10800000">
                <a:off x="7458476" y="4020177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6" name="Google Shape;4366;p49"/>
              <p:cNvSpPr/>
              <p:nvPr/>
            </p:nvSpPr>
            <p:spPr>
              <a:xfrm rot="10800000">
                <a:off x="8761843" y="403396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49"/>
              <p:cNvSpPr/>
              <p:nvPr/>
            </p:nvSpPr>
            <p:spPr>
              <a:xfrm rot="10800000">
                <a:off x="4795567" y="3995648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49"/>
              <p:cNvSpPr/>
              <p:nvPr/>
            </p:nvSpPr>
            <p:spPr>
              <a:xfrm rot="10800000">
                <a:off x="7937542" y="4038528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9" name="Google Shape;4369;p49"/>
              <p:cNvSpPr/>
              <p:nvPr/>
            </p:nvSpPr>
            <p:spPr>
              <a:xfrm rot="10800000">
                <a:off x="7344606" y="4045824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0" name="Google Shape;4370;p49"/>
              <p:cNvSpPr/>
              <p:nvPr/>
            </p:nvSpPr>
            <p:spPr>
              <a:xfrm rot="10800000">
                <a:off x="7820987" y="4057462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1" name="Google Shape;4371;p49"/>
              <p:cNvSpPr/>
              <p:nvPr/>
            </p:nvSpPr>
            <p:spPr>
              <a:xfrm rot="10800000">
                <a:off x="4906662" y="4036111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2" name="Google Shape;4372;p49"/>
              <p:cNvSpPr/>
              <p:nvPr/>
            </p:nvSpPr>
            <p:spPr>
              <a:xfrm rot="10800000">
                <a:off x="4813516" y="4037588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49"/>
              <p:cNvSpPr/>
              <p:nvPr/>
            </p:nvSpPr>
            <p:spPr>
              <a:xfrm rot="10800000">
                <a:off x="7229886" y="4072949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49"/>
              <p:cNvSpPr/>
              <p:nvPr/>
            </p:nvSpPr>
            <p:spPr>
              <a:xfrm rot="10800000">
                <a:off x="7704387" y="407952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49"/>
              <p:cNvSpPr/>
              <p:nvPr/>
            </p:nvSpPr>
            <p:spPr>
              <a:xfrm rot="10800000">
                <a:off x="8536879" y="408955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49"/>
              <p:cNvSpPr/>
              <p:nvPr/>
            </p:nvSpPr>
            <p:spPr>
              <a:xfrm rot="10800000">
                <a:off x="8419384" y="409045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49"/>
              <p:cNvSpPr/>
              <p:nvPr/>
            </p:nvSpPr>
            <p:spPr>
              <a:xfrm rot="10800000">
                <a:off x="8655270" y="4094881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49"/>
              <p:cNvSpPr/>
              <p:nvPr/>
            </p:nvSpPr>
            <p:spPr>
              <a:xfrm rot="10800000">
                <a:off x="8300994" y="4096806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49"/>
              <p:cNvSpPr/>
              <p:nvPr/>
            </p:nvSpPr>
            <p:spPr>
              <a:xfrm rot="10800000">
                <a:off x="8772765" y="4104102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49"/>
              <p:cNvSpPr/>
              <p:nvPr/>
            </p:nvSpPr>
            <p:spPr>
              <a:xfrm rot="10800000">
                <a:off x="5013862" y="4073128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49"/>
              <p:cNvSpPr/>
              <p:nvPr/>
            </p:nvSpPr>
            <p:spPr>
              <a:xfrm rot="10800000">
                <a:off x="8183499" y="4107772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49"/>
              <p:cNvSpPr/>
              <p:nvPr/>
            </p:nvSpPr>
            <p:spPr>
              <a:xfrm rot="10800000">
                <a:off x="7587832" y="4104102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49"/>
              <p:cNvSpPr/>
              <p:nvPr/>
            </p:nvSpPr>
            <p:spPr>
              <a:xfrm rot="10800000">
                <a:off x="7115122" y="4099894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49"/>
              <p:cNvSpPr/>
              <p:nvPr/>
            </p:nvSpPr>
            <p:spPr>
              <a:xfrm rot="10800000">
                <a:off x="8891155" y="4119589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49"/>
              <p:cNvSpPr/>
              <p:nvPr/>
            </p:nvSpPr>
            <p:spPr>
              <a:xfrm rot="10800000">
                <a:off x="4924610" y="4081319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49"/>
              <p:cNvSpPr/>
              <p:nvPr/>
            </p:nvSpPr>
            <p:spPr>
              <a:xfrm rot="10800000">
                <a:off x="4832628" y="4079484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49"/>
              <p:cNvSpPr/>
              <p:nvPr/>
            </p:nvSpPr>
            <p:spPr>
              <a:xfrm rot="10800000">
                <a:off x="8065064" y="412231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49"/>
              <p:cNvSpPr/>
              <p:nvPr/>
            </p:nvSpPr>
            <p:spPr>
              <a:xfrm rot="10800000">
                <a:off x="7474634" y="4133285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49"/>
              <p:cNvSpPr/>
              <p:nvPr/>
            </p:nvSpPr>
            <p:spPr>
              <a:xfrm rot="10800000">
                <a:off x="7000357" y="4126303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49"/>
              <p:cNvSpPr/>
              <p:nvPr/>
            </p:nvSpPr>
            <p:spPr>
              <a:xfrm rot="10800000">
                <a:off x="5132565" y="4107548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49"/>
              <p:cNvSpPr/>
              <p:nvPr/>
            </p:nvSpPr>
            <p:spPr>
              <a:xfrm rot="10800000">
                <a:off x="7949628" y="4141387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49"/>
              <p:cNvSpPr/>
              <p:nvPr/>
            </p:nvSpPr>
            <p:spPr>
              <a:xfrm rot="10800000">
                <a:off x="5035749" y="4120484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49"/>
              <p:cNvSpPr/>
              <p:nvPr/>
            </p:nvSpPr>
            <p:spPr>
              <a:xfrm rot="10800000">
                <a:off x="4941932" y="4124110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49"/>
              <p:cNvSpPr/>
              <p:nvPr/>
            </p:nvSpPr>
            <p:spPr>
              <a:xfrm rot="10800000">
                <a:off x="6880982" y="4151458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49"/>
              <p:cNvSpPr/>
              <p:nvPr/>
            </p:nvSpPr>
            <p:spPr>
              <a:xfrm rot="10800000">
                <a:off x="7359198" y="4156382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49"/>
              <p:cNvSpPr/>
              <p:nvPr/>
            </p:nvSpPr>
            <p:spPr>
              <a:xfrm rot="10800000">
                <a:off x="7833744" y="416331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49"/>
              <p:cNvSpPr/>
              <p:nvPr/>
            </p:nvSpPr>
            <p:spPr>
              <a:xfrm rot="10800000">
                <a:off x="5246390" y="4138522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49"/>
              <p:cNvSpPr/>
              <p:nvPr/>
            </p:nvSpPr>
            <p:spPr>
              <a:xfrm rot="10800000">
                <a:off x="8667131" y="417513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49"/>
              <p:cNvSpPr/>
              <p:nvPr/>
            </p:nvSpPr>
            <p:spPr>
              <a:xfrm rot="10800000">
                <a:off x="8548025" y="4175986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49"/>
              <p:cNvSpPr/>
              <p:nvPr/>
            </p:nvSpPr>
            <p:spPr>
              <a:xfrm rot="10800000">
                <a:off x="8784626" y="417970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49"/>
              <p:cNvSpPr/>
              <p:nvPr/>
            </p:nvSpPr>
            <p:spPr>
              <a:xfrm rot="10800000">
                <a:off x="8430306" y="4181537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49"/>
              <p:cNvSpPr/>
              <p:nvPr/>
            </p:nvSpPr>
            <p:spPr>
              <a:xfrm rot="10800000">
                <a:off x="8902345" y="4190936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49"/>
              <p:cNvSpPr/>
              <p:nvPr/>
            </p:nvSpPr>
            <p:spPr>
              <a:xfrm rot="10800000">
                <a:off x="6769261" y="4175136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49"/>
              <p:cNvSpPr/>
              <p:nvPr/>
            </p:nvSpPr>
            <p:spPr>
              <a:xfrm rot="10800000">
                <a:off x="5147784" y="4157814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49"/>
              <p:cNvSpPr/>
              <p:nvPr/>
            </p:nvSpPr>
            <p:spPr>
              <a:xfrm rot="10800000">
                <a:off x="8312811" y="4191563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49"/>
              <p:cNvSpPr/>
              <p:nvPr/>
            </p:nvSpPr>
            <p:spPr>
              <a:xfrm rot="10800000">
                <a:off x="7244433" y="4182745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49"/>
              <p:cNvSpPr/>
              <p:nvPr/>
            </p:nvSpPr>
            <p:spPr>
              <a:xfrm rot="10800000">
                <a:off x="7718755" y="4190936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49"/>
              <p:cNvSpPr/>
              <p:nvPr/>
            </p:nvSpPr>
            <p:spPr>
              <a:xfrm rot="10800000">
                <a:off x="5361826" y="4165826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49"/>
              <p:cNvSpPr/>
              <p:nvPr/>
            </p:nvSpPr>
            <p:spPr>
              <a:xfrm rot="10800000">
                <a:off x="9020511" y="420611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49"/>
              <p:cNvSpPr/>
              <p:nvPr/>
            </p:nvSpPr>
            <p:spPr>
              <a:xfrm rot="10800000">
                <a:off x="5053027" y="4166676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49"/>
              <p:cNvSpPr/>
              <p:nvPr/>
            </p:nvSpPr>
            <p:spPr>
              <a:xfrm rot="10800000">
                <a:off x="4961045" y="4165155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49"/>
              <p:cNvSpPr/>
              <p:nvPr/>
            </p:nvSpPr>
            <p:spPr>
              <a:xfrm rot="10800000">
                <a:off x="8196032" y="4209198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49"/>
              <p:cNvSpPr/>
              <p:nvPr/>
            </p:nvSpPr>
            <p:spPr>
              <a:xfrm rot="10800000">
                <a:off x="6650915" y="4195815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49"/>
              <p:cNvSpPr/>
              <p:nvPr/>
            </p:nvSpPr>
            <p:spPr>
              <a:xfrm rot="10800000">
                <a:off x="5477755" y="4189862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49"/>
              <p:cNvSpPr/>
              <p:nvPr/>
            </p:nvSpPr>
            <p:spPr>
              <a:xfrm rot="10800000">
                <a:off x="7602066" y="4216405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49"/>
              <p:cNvSpPr/>
              <p:nvPr/>
            </p:nvSpPr>
            <p:spPr>
              <a:xfrm rot="10800000">
                <a:off x="7129221" y="4209512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49"/>
              <p:cNvSpPr/>
              <p:nvPr/>
            </p:nvSpPr>
            <p:spPr>
              <a:xfrm rot="10800000">
                <a:off x="5261609" y="4191518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49"/>
              <p:cNvSpPr/>
              <p:nvPr/>
            </p:nvSpPr>
            <p:spPr>
              <a:xfrm rot="10800000">
                <a:off x="8079656" y="4225267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49"/>
              <p:cNvSpPr/>
              <p:nvPr/>
            </p:nvSpPr>
            <p:spPr>
              <a:xfrm rot="10800000">
                <a:off x="6536732" y="4213719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49"/>
              <p:cNvSpPr/>
              <p:nvPr/>
            </p:nvSpPr>
            <p:spPr>
              <a:xfrm rot="10800000">
                <a:off x="5594310" y="4209556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49"/>
              <p:cNvSpPr/>
              <p:nvPr/>
            </p:nvSpPr>
            <p:spPr>
              <a:xfrm rot="10800000">
                <a:off x="5164166" y="4206110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49"/>
              <p:cNvSpPr/>
              <p:nvPr/>
            </p:nvSpPr>
            <p:spPr>
              <a:xfrm rot="10800000">
                <a:off x="4791002" y="4198501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49"/>
              <p:cNvSpPr/>
              <p:nvPr/>
            </p:nvSpPr>
            <p:spPr>
              <a:xfrm rot="10800000">
                <a:off x="6418611" y="4227595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49"/>
              <p:cNvSpPr/>
              <p:nvPr/>
            </p:nvSpPr>
            <p:spPr>
              <a:xfrm rot="10800000">
                <a:off x="5071244" y="4208840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49"/>
              <p:cNvSpPr/>
              <p:nvPr/>
            </p:nvSpPr>
            <p:spPr>
              <a:xfrm rot="10800000">
                <a:off x="7014009" y="4235249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49"/>
              <p:cNvSpPr/>
              <p:nvPr/>
            </p:nvSpPr>
            <p:spPr>
              <a:xfrm rot="10800000">
                <a:off x="7488555" y="4239814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49"/>
              <p:cNvSpPr/>
              <p:nvPr/>
            </p:nvSpPr>
            <p:spPr>
              <a:xfrm rot="10800000">
                <a:off x="5711536" y="4224864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49"/>
              <p:cNvSpPr/>
              <p:nvPr/>
            </p:nvSpPr>
            <p:spPr>
              <a:xfrm rot="10800000">
                <a:off x="7963996" y="4248901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49"/>
              <p:cNvSpPr/>
              <p:nvPr/>
            </p:nvSpPr>
            <p:spPr>
              <a:xfrm rot="10800000">
                <a:off x="5375478" y="422249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49"/>
              <p:cNvSpPr/>
              <p:nvPr/>
            </p:nvSpPr>
            <p:spPr>
              <a:xfrm rot="10800000">
                <a:off x="6301116" y="4237934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49"/>
              <p:cNvSpPr/>
              <p:nvPr/>
            </p:nvSpPr>
            <p:spPr>
              <a:xfrm rot="10800000">
                <a:off x="8796443" y="4260762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49"/>
              <p:cNvSpPr/>
              <p:nvPr/>
            </p:nvSpPr>
            <p:spPr>
              <a:xfrm rot="10800000">
                <a:off x="8677650" y="4262463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49"/>
              <p:cNvSpPr/>
              <p:nvPr/>
            </p:nvSpPr>
            <p:spPr>
              <a:xfrm rot="10800000">
                <a:off x="5829345" y="4236681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49"/>
              <p:cNvSpPr/>
              <p:nvPr/>
            </p:nvSpPr>
            <p:spPr>
              <a:xfrm rot="10800000">
                <a:off x="8913938" y="426532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49"/>
              <p:cNvSpPr/>
              <p:nvPr/>
            </p:nvSpPr>
            <p:spPr>
              <a:xfrm rot="10800000">
                <a:off x="6183352" y="4244335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49"/>
              <p:cNvSpPr/>
              <p:nvPr/>
            </p:nvSpPr>
            <p:spPr>
              <a:xfrm rot="10800000">
                <a:off x="5943125" y="4243485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49"/>
              <p:cNvSpPr/>
              <p:nvPr/>
            </p:nvSpPr>
            <p:spPr>
              <a:xfrm rot="10800000">
                <a:off x="8559841" y="4266894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49"/>
              <p:cNvSpPr/>
              <p:nvPr/>
            </p:nvSpPr>
            <p:spPr>
              <a:xfrm rot="10800000">
                <a:off x="6065230" y="4246170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49"/>
              <p:cNvSpPr/>
              <p:nvPr/>
            </p:nvSpPr>
            <p:spPr>
              <a:xfrm rot="10800000">
                <a:off x="9031433" y="4276249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49"/>
              <p:cNvSpPr/>
              <p:nvPr/>
            </p:nvSpPr>
            <p:spPr>
              <a:xfrm rot="10800000">
                <a:off x="6898349" y="4258032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1" name="Google Shape;4441;p49"/>
              <p:cNvSpPr/>
              <p:nvPr/>
            </p:nvSpPr>
            <p:spPr>
              <a:xfrm rot="10800000">
                <a:off x="5277096" y="4242545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2" name="Google Shape;4442;p49"/>
              <p:cNvSpPr/>
              <p:nvPr/>
            </p:nvSpPr>
            <p:spPr>
              <a:xfrm rot="10800000">
                <a:off x="7371955" y="4266984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3" name="Google Shape;4443;p49"/>
              <p:cNvSpPr/>
              <p:nvPr/>
            </p:nvSpPr>
            <p:spPr>
              <a:xfrm rot="10800000">
                <a:off x="7845561" y="4271639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4" name="Google Shape;4444;p49"/>
              <p:cNvSpPr/>
              <p:nvPr/>
            </p:nvSpPr>
            <p:spPr>
              <a:xfrm rot="10800000">
                <a:off x="8442167" y="4276697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5" name="Google Shape;4445;p49"/>
              <p:cNvSpPr/>
              <p:nvPr/>
            </p:nvSpPr>
            <p:spPr>
              <a:xfrm rot="10800000">
                <a:off x="5491138" y="4249796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6" name="Google Shape;4446;p49"/>
              <p:cNvSpPr/>
              <p:nvPr/>
            </p:nvSpPr>
            <p:spPr>
              <a:xfrm rot="10800000">
                <a:off x="4851741" y="4118559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7" name="Google Shape;4447;p49"/>
              <p:cNvSpPr/>
              <p:nvPr/>
            </p:nvSpPr>
            <p:spPr>
              <a:xfrm rot="10800000">
                <a:off x="9149823" y="429263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8" name="Google Shape;4448;p49"/>
              <p:cNvSpPr/>
              <p:nvPr/>
            </p:nvSpPr>
            <p:spPr>
              <a:xfrm rot="10800000">
                <a:off x="5181488" y="4251631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9" name="Google Shape;4449;p49"/>
              <p:cNvSpPr/>
              <p:nvPr/>
            </p:nvSpPr>
            <p:spPr>
              <a:xfrm rot="10800000">
                <a:off x="5089462" y="4250736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0" name="Google Shape;4450;p49"/>
              <p:cNvSpPr/>
              <p:nvPr/>
            </p:nvSpPr>
            <p:spPr>
              <a:xfrm rot="10800000">
                <a:off x="8325567" y="4291736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1" name="Google Shape;4451;p49"/>
              <p:cNvSpPr/>
              <p:nvPr/>
            </p:nvSpPr>
            <p:spPr>
              <a:xfrm rot="10800000">
                <a:off x="6782644" y="4278935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2" name="Google Shape;4452;p49"/>
              <p:cNvSpPr/>
              <p:nvPr/>
            </p:nvSpPr>
            <p:spPr>
              <a:xfrm rot="10800000">
                <a:off x="4805549" y="4250870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3" name="Google Shape;4453;p49"/>
              <p:cNvSpPr/>
              <p:nvPr/>
            </p:nvSpPr>
            <p:spPr>
              <a:xfrm rot="10800000">
                <a:off x="5606798" y="4272623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4" name="Google Shape;4454;p49"/>
              <p:cNvSpPr/>
              <p:nvPr/>
            </p:nvSpPr>
            <p:spPr>
              <a:xfrm rot="10800000">
                <a:off x="7258085" y="4292542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5" name="Google Shape;4455;p49"/>
              <p:cNvSpPr/>
              <p:nvPr/>
            </p:nvSpPr>
            <p:spPr>
              <a:xfrm rot="10800000">
                <a:off x="7732631" y="4297868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6" name="Google Shape;4456;p49"/>
              <p:cNvSpPr/>
              <p:nvPr/>
            </p:nvSpPr>
            <p:spPr>
              <a:xfrm rot="10800000">
                <a:off x="5390025" y="4276204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7" name="Google Shape;4457;p49"/>
              <p:cNvSpPr/>
              <p:nvPr/>
            </p:nvSpPr>
            <p:spPr>
              <a:xfrm rot="10800000">
                <a:off x="6665149" y="4297197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8" name="Google Shape;4458;p49"/>
              <p:cNvSpPr/>
              <p:nvPr/>
            </p:nvSpPr>
            <p:spPr>
              <a:xfrm rot="10800000">
                <a:off x="8208072" y="4312684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9" name="Google Shape;4459;p49"/>
              <p:cNvSpPr/>
              <p:nvPr/>
            </p:nvSpPr>
            <p:spPr>
              <a:xfrm rot="10800000">
                <a:off x="5723398" y="4292631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0" name="Google Shape;4460;p49"/>
              <p:cNvSpPr/>
              <p:nvPr/>
            </p:nvSpPr>
            <p:spPr>
              <a:xfrm rot="10800000">
                <a:off x="5292583" y="4290796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1" name="Google Shape;4461;p49"/>
              <p:cNvSpPr/>
              <p:nvPr/>
            </p:nvSpPr>
            <p:spPr>
              <a:xfrm rot="10800000">
                <a:off x="6548594" y="4311430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49"/>
              <p:cNvSpPr/>
              <p:nvPr/>
            </p:nvSpPr>
            <p:spPr>
              <a:xfrm rot="10800000">
                <a:off x="4919150" y="4285380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49"/>
              <p:cNvSpPr/>
              <p:nvPr/>
            </p:nvSpPr>
            <p:spPr>
              <a:xfrm rot="10800000">
                <a:off x="7143320" y="4318144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49"/>
              <p:cNvSpPr/>
              <p:nvPr/>
            </p:nvSpPr>
            <p:spPr>
              <a:xfrm rot="10800000">
                <a:off x="5198766" y="4294422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49"/>
              <p:cNvSpPr/>
              <p:nvPr/>
            </p:nvSpPr>
            <p:spPr>
              <a:xfrm rot="10800000">
                <a:off x="7615136" y="4323560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49"/>
              <p:cNvSpPr/>
              <p:nvPr/>
            </p:nvSpPr>
            <p:spPr>
              <a:xfrm rot="10800000">
                <a:off x="5840893" y="4308118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49"/>
              <p:cNvSpPr/>
              <p:nvPr/>
            </p:nvSpPr>
            <p:spPr>
              <a:xfrm rot="10800000">
                <a:off x="8092412" y="4330901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49"/>
              <p:cNvSpPr/>
              <p:nvPr/>
            </p:nvSpPr>
            <p:spPr>
              <a:xfrm rot="10800000">
                <a:off x="5503895" y="4307178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49"/>
              <p:cNvSpPr/>
              <p:nvPr/>
            </p:nvSpPr>
            <p:spPr>
              <a:xfrm rot="10800000">
                <a:off x="6430651" y="4321680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49"/>
              <p:cNvSpPr/>
              <p:nvPr/>
            </p:nvSpPr>
            <p:spPr>
              <a:xfrm rot="10800000">
                <a:off x="8925799" y="4346164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49"/>
              <p:cNvSpPr/>
              <p:nvPr/>
            </p:nvSpPr>
            <p:spPr>
              <a:xfrm rot="10800000">
                <a:off x="5958388" y="431993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2" name="Google Shape;4472;p49"/>
              <p:cNvSpPr/>
              <p:nvPr/>
            </p:nvSpPr>
            <p:spPr>
              <a:xfrm rot="10800000">
                <a:off x="8807364" y="4346388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3" name="Google Shape;4473;p49"/>
              <p:cNvSpPr/>
              <p:nvPr/>
            </p:nvSpPr>
            <p:spPr>
              <a:xfrm rot="10800000">
                <a:off x="6312708" y="4327231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p49"/>
              <p:cNvSpPr/>
              <p:nvPr/>
            </p:nvSpPr>
            <p:spPr>
              <a:xfrm rot="10800000">
                <a:off x="9043294" y="435095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p49"/>
              <p:cNvSpPr/>
              <p:nvPr/>
            </p:nvSpPr>
            <p:spPr>
              <a:xfrm rot="10800000">
                <a:off x="6075883" y="4326335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49"/>
              <p:cNvSpPr/>
              <p:nvPr/>
            </p:nvSpPr>
            <p:spPr>
              <a:xfrm rot="10800000">
                <a:off x="6194273" y="4329021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7" name="Google Shape;4477;p49"/>
              <p:cNvSpPr/>
              <p:nvPr/>
            </p:nvSpPr>
            <p:spPr>
              <a:xfrm rot="10800000">
                <a:off x="8688974" y="4351849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8" name="Google Shape;4478;p49"/>
              <p:cNvSpPr/>
              <p:nvPr/>
            </p:nvSpPr>
            <p:spPr>
              <a:xfrm rot="10800000">
                <a:off x="4819200" y="4308521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p49"/>
              <p:cNvSpPr/>
              <p:nvPr/>
            </p:nvSpPr>
            <p:spPr>
              <a:xfrm rot="10800000">
                <a:off x="7027660" y="4340927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p49"/>
              <p:cNvSpPr/>
              <p:nvPr/>
            </p:nvSpPr>
            <p:spPr>
              <a:xfrm rot="10800000">
                <a:off x="9161685" y="4361875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49"/>
              <p:cNvSpPr/>
              <p:nvPr/>
            </p:nvSpPr>
            <p:spPr>
              <a:xfrm rot="10800000">
                <a:off x="5405512" y="4327231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49"/>
              <p:cNvSpPr/>
              <p:nvPr/>
            </p:nvSpPr>
            <p:spPr>
              <a:xfrm rot="10800000">
                <a:off x="7502475" y="4349879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49"/>
              <p:cNvSpPr/>
              <p:nvPr/>
            </p:nvSpPr>
            <p:spPr>
              <a:xfrm rot="10800000">
                <a:off x="7977647" y="4355474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49"/>
              <p:cNvSpPr/>
              <p:nvPr/>
            </p:nvSpPr>
            <p:spPr>
              <a:xfrm rot="10800000">
                <a:off x="8571479" y="4363755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49"/>
              <p:cNvSpPr/>
              <p:nvPr/>
            </p:nvSpPr>
            <p:spPr>
              <a:xfrm rot="10800000">
                <a:off x="5619555" y="4333631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49"/>
              <p:cNvSpPr/>
              <p:nvPr/>
            </p:nvSpPr>
            <p:spPr>
              <a:xfrm rot="10800000">
                <a:off x="4979441" y="4203559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49"/>
              <p:cNvSpPr/>
              <p:nvPr/>
            </p:nvSpPr>
            <p:spPr>
              <a:xfrm rot="10800000">
                <a:off x="9279180" y="437825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49"/>
              <p:cNvSpPr/>
              <p:nvPr/>
            </p:nvSpPr>
            <p:spPr>
              <a:xfrm rot="10800000">
                <a:off x="5310800" y="4337257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49"/>
              <p:cNvSpPr/>
              <p:nvPr/>
            </p:nvSpPr>
            <p:spPr>
              <a:xfrm rot="10800000">
                <a:off x="5210627" y="4336362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49"/>
              <p:cNvSpPr/>
              <p:nvPr/>
            </p:nvSpPr>
            <p:spPr>
              <a:xfrm rot="10800000">
                <a:off x="6910434" y="4360532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49"/>
              <p:cNvSpPr/>
              <p:nvPr/>
            </p:nvSpPr>
            <p:spPr>
              <a:xfrm rot="10800000">
                <a:off x="8454655" y="4378526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49"/>
              <p:cNvSpPr/>
              <p:nvPr/>
            </p:nvSpPr>
            <p:spPr>
              <a:xfrm rot="10800000">
                <a:off x="4933741" y="4338152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49"/>
              <p:cNvSpPr/>
              <p:nvPr/>
            </p:nvSpPr>
            <p:spPr>
              <a:xfrm rot="10800000">
                <a:off x="5735215" y="4357265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49"/>
              <p:cNvSpPr/>
              <p:nvPr/>
            </p:nvSpPr>
            <p:spPr>
              <a:xfrm rot="10800000">
                <a:off x="7387442" y="4376377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49"/>
              <p:cNvSpPr/>
              <p:nvPr/>
            </p:nvSpPr>
            <p:spPr>
              <a:xfrm rot="10800000">
                <a:off x="7861764" y="4384658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49"/>
              <p:cNvSpPr/>
              <p:nvPr/>
            </p:nvSpPr>
            <p:spPr>
              <a:xfrm rot="10800000">
                <a:off x="5519382" y="4360935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49"/>
              <p:cNvSpPr/>
              <p:nvPr/>
            </p:nvSpPr>
            <p:spPr>
              <a:xfrm rot="10800000">
                <a:off x="6794505" y="4380092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49"/>
              <p:cNvSpPr/>
              <p:nvPr/>
            </p:nvSpPr>
            <p:spPr>
              <a:xfrm rot="10800000">
                <a:off x="8338324" y="4393744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49"/>
              <p:cNvSpPr/>
              <p:nvPr/>
            </p:nvSpPr>
            <p:spPr>
              <a:xfrm rot="10800000">
                <a:off x="5852083" y="4376064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49"/>
              <p:cNvSpPr/>
              <p:nvPr/>
            </p:nvSpPr>
            <p:spPr>
              <a:xfrm rot="10800000">
                <a:off x="5421939" y="4375527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49"/>
              <p:cNvSpPr/>
              <p:nvPr/>
            </p:nvSpPr>
            <p:spPr>
              <a:xfrm rot="10800000">
                <a:off x="6677010" y="4392849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49"/>
              <p:cNvSpPr/>
              <p:nvPr/>
            </p:nvSpPr>
            <p:spPr>
              <a:xfrm rot="10800000">
                <a:off x="7272677" y="440104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49"/>
              <p:cNvSpPr/>
              <p:nvPr/>
            </p:nvSpPr>
            <p:spPr>
              <a:xfrm rot="10800000">
                <a:off x="7746283" y="4406143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49"/>
              <p:cNvSpPr/>
              <p:nvPr/>
            </p:nvSpPr>
            <p:spPr>
              <a:xfrm rot="10800000">
                <a:off x="5320513" y="4380943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49"/>
              <p:cNvSpPr/>
              <p:nvPr/>
            </p:nvSpPr>
            <p:spPr>
              <a:xfrm rot="10800000">
                <a:off x="5046671" y="4372796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49"/>
              <p:cNvSpPr/>
              <p:nvPr/>
            </p:nvSpPr>
            <p:spPr>
              <a:xfrm rot="10800000">
                <a:off x="5969310" y="4391909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49"/>
              <p:cNvSpPr/>
              <p:nvPr/>
            </p:nvSpPr>
            <p:spPr>
              <a:xfrm rot="10800000">
                <a:off x="4830167" y="4372796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p49"/>
              <p:cNvSpPr/>
              <p:nvPr/>
            </p:nvSpPr>
            <p:spPr>
              <a:xfrm rot="10800000">
                <a:off x="8221008" y="4415542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p49"/>
              <p:cNvSpPr/>
              <p:nvPr/>
            </p:nvSpPr>
            <p:spPr>
              <a:xfrm rot="10800000">
                <a:off x="5633206" y="4390969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p49"/>
              <p:cNvSpPr/>
              <p:nvPr/>
            </p:nvSpPr>
            <p:spPr>
              <a:xfrm rot="10800000">
                <a:off x="6559515" y="4403770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p49"/>
              <p:cNvSpPr/>
              <p:nvPr/>
            </p:nvSpPr>
            <p:spPr>
              <a:xfrm rot="10800000">
                <a:off x="6086805" y="4402875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49"/>
              <p:cNvSpPr/>
              <p:nvPr/>
            </p:nvSpPr>
            <p:spPr>
              <a:xfrm rot="10800000">
                <a:off x="9055111" y="4431745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49"/>
              <p:cNvSpPr/>
              <p:nvPr/>
            </p:nvSpPr>
            <p:spPr>
              <a:xfrm rot="10800000">
                <a:off x="8936721" y="4431074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49"/>
              <p:cNvSpPr/>
              <p:nvPr/>
            </p:nvSpPr>
            <p:spPr>
              <a:xfrm rot="10800000">
                <a:off x="6441125" y="4410081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49"/>
              <p:cNvSpPr/>
              <p:nvPr/>
            </p:nvSpPr>
            <p:spPr>
              <a:xfrm rot="10800000">
                <a:off x="6323630" y="4413080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49"/>
              <p:cNvSpPr/>
              <p:nvPr/>
            </p:nvSpPr>
            <p:spPr>
              <a:xfrm rot="10800000">
                <a:off x="6205195" y="4410081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49"/>
              <p:cNvSpPr/>
              <p:nvPr/>
            </p:nvSpPr>
            <p:spPr>
              <a:xfrm rot="10800000">
                <a:off x="9172606" y="4437475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49"/>
              <p:cNvSpPr/>
              <p:nvPr/>
            </p:nvSpPr>
            <p:spPr>
              <a:xfrm rot="10800000">
                <a:off x="8819226" y="4436535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49"/>
              <p:cNvSpPr/>
              <p:nvPr/>
            </p:nvSpPr>
            <p:spPr>
              <a:xfrm rot="10800000">
                <a:off x="7156077" y="442382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49"/>
              <p:cNvSpPr/>
              <p:nvPr/>
            </p:nvSpPr>
            <p:spPr>
              <a:xfrm rot="10800000">
                <a:off x="4947393" y="4396430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1" name="Google Shape;4521;p49"/>
              <p:cNvSpPr/>
              <p:nvPr/>
            </p:nvSpPr>
            <p:spPr>
              <a:xfrm rot="10800000">
                <a:off x="9290996" y="4447501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2" name="Google Shape;4522;p49"/>
              <p:cNvSpPr/>
              <p:nvPr/>
            </p:nvSpPr>
            <p:spPr>
              <a:xfrm rot="10800000">
                <a:off x="7631518" y="4433625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3" name="Google Shape;4523;p49"/>
              <p:cNvSpPr/>
              <p:nvPr/>
            </p:nvSpPr>
            <p:spPr>
              <a:xfrm rot="10800000">
                <a:off x="5533929" y="4411961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4" name="Google Shape;4524;p49"/>
              <p:cNvSpPr/>
              <p:nvPr/>
            </p:nvSpPr>
            <p:spPr>
              <a:xfrm rot="10800000">
                <a:off x="8106064" y="4439131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49"/>
              <p:cNvSpPr/>
              <p:nvPr/>
            </p:nvSpPr>
            <p:spPr>
              <a:xfrm rot="10800000">
                <a:off x="5748911" y="4418317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49"/>
              <p:cNvSpPr/>
              <p:nvPr/>
            </p:nvSpPr>
            <p:spPr>
              <a:xfrm rot="10800000">
                <a:off x="8700970" y="4448217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49"/>
              <p:cNvSpPr/>
              <p:nvPr/>
            </p:nvSpPr>
            <p:spPr>
              <a:xfrm rot="10800000">
                <a:off x="5101815" y="4290304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49"/>
              <p:cNvSpPr/>
              <p:nvPr/>
            </p:nvSpPr>
            <p:spPr>
              <a:xfrm rot="10800000">
                <a:off x="5439216" y="4423107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49"/>
              <p:cNvSpPr/>
              <p:nvPr/>
            </p:nvSpPr>
            <p:spPr>
              <a:xfrm rot="10800000">
                <a:off x="9408491" y="446477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49"/>
              <p:cNvSpPr/>
              <p:nvPr/>
            </p:nvSpPr>
            <p:spPr>
              <a:xfrm rot="10800000">
                <a:off x="7040417" y="4444770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49"/>
              <p:cNvSpPr/>
              <p:nvPr/>
            </p:nvSpPr>
            <p:spPr>
              <a:xfrm rot="10800000">
                <a:off x="5339312" y="4422838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2" name="Google Shape;4532;p49"/>
              <p:cNvSpPr/>
              <p:nvPr/>
            </p:nvSpPr>
            <p:spPr>
              <a:xfrm rot="10800000">
                <a:off x="8584235" y="4460705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3" name="Google Shape;4533;p49"/>
              <p:cNvSpPr/>
              <p:nvPr/>
            </p:nvSpPr>
            <p:spPr>
              <a:xfrm rot="10800000">
                <a:off x="5864571" y="4441055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4" name="Google Shape;4534;p49"/>
              <p:cNvSpPr/>
              <p:nvPr/>
            </p:nvSpPr>
            <p:spPr>
              <a:xfrm rot="10800000">
                <a:off x="5069454" y="4425613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5" name="Google Shape;4535;p49"/>
              <p:cNvSpPr/>
              <p:nvPr/>
            </p:nvSpPr>
            <p:spPr>
              <a:xfrm rot="10800000">
                <a:off x="7516753" y="4459317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6" name="Google Shape;4536;p49"/>
              <p:cNvSpPr/>
              <p:nvPr/>
            </p:nvSpPr>
            <p:spPr>
              <a:xfrm rot="10800000">
                <a:off x="7991075" y="4467553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7" name="Google Shape;4537;p49"/>
              <p:cNvSpPr/>
              <p:nvPr/>
            </p:nvSpPr>
            <p:spPr>
              <a:xfrm rot="10800000">
                <a:off x="5647798" y="4445621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8" name="Google Shape;4538;p49"/>
              <p:cNvSpPr/>
              <p:nvPr/>
            </p:nvSpPr>
            <p:spPr>
              <a:xfrm rot="10800000">
                <a:off x="6923370" y="4462495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9" name="Google Shape;4539;p49"/>
              <p:cNvSpPr/>
              <p:nvPr/>
            </p:nvSpPr>
            <p:spPr>
              <a:xfrm rot="10800000">
                <a:off x="8467636" y="4478430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0" name="Google Shape;4540;p49"/>
              <p:cNvSpPr/>
              <p:nvPr/>
            </p:nvSpPr>
            <p:spPr>
              <a:xfrm rot="10800000">
                <a:off x="5981171" y="4460213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1" name="Google Shape;4541;p49"/>
              <p:cNvSpPr/>
              <p:nvPr/>
            </p:nvSpPr>
            <p:spPr>
              <a:xfrm rot="10800000">
                <a:off x="4841088" y="4444726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2" name="Google Shape;4542;p49"/>
              <p:cNvSpPr/>
              <p:nvPr/>
            </p:nvSpPr>
            <p:spPr>
              <a:xfrm rot="10800000">
                <a:off x="6806322" y="4476595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p49"/>
              <p:cNvSpPr/>
              <p:nvPr/>
            </p:nvSpPr>
            <p:spPr>
              <a:xfrm rot="10800000">
                <a:off x="5550356" y="446110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p49"/>
              <p:cNvSpPr/>
              <p:nvPr/>
            </p:nvSpPr>
            <p:spPr>
              <a:xfrm rot="10800000">
                <a:off x="7401093" y="448393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5" name="Google Shape;4545;p49"/>
              <p:cNvSpPr/>
              <p:nvPr/>
            </p:nvSpPr>
            <p:spPr>
              <a:xfrm rot="10800000">
                <a:off x="5230008" y="4376153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49"/>
              <p:cNvSpPr/>
              <p:nvPr/>
            </p:nvSpPr>
            <p:spPr>
              <a:xfrm rot="10800000">
                <a:off x="7872282" y="4490247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49"/>
              <p:cNvSpPr/>
              <p:nvPr/>
            </p:nvSpPr>
            <p:spPr>
              <a:xfrm rot="10800000">
                <a:off x="6098666" y="4475700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49"/>
              <p:cNvSpPr/>
              <p:nvPr/>
            </p:nvSpPr>
            <p:spPr>
              <a:xfrm rot="10800000">
                <a:off x="5450138" y="4466569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49"/>
              <p:cNvSpPr/>
              <p:nvPr/>
            </p:nvSpPr>
            <p:spPr>
              <a:xfrm rot="10800000">
                <a:off x="5182383" y="4460213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p49"/>
              <p:cNvSpPr/>
              <p:nvPr/>
            </p:nvSpPr>
            <p:spPr>
              <a:xfrm rot="10800000">
                <a:off x="8350409" y="4501974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p49"/>
              <p:cNvSpPr/>
              <p:nvPr/>
            </p:nvSpPr>
            <p:spPr>
              <a:xfrm rot="10800000">
                <a:off x="5762563" y="4475700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p49"/>
              <p:cNvSpPr/>
              <p:nvPr/>
            </p:nvSpPr>
            <p:spPr>
              <a:xfrm rot="10800000">
                <a:off x="6687932" y="4486666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p49"/>
              <p:cNvSpPr/>
              <p:nvPr/>
            </p:nvSpPr>
            <p:spPr>
              <a:xfrm rot="10800000">
                <a:off x="4966506" y="4461108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p49"/>
              <p:cNvSpPr/>
              <p:nvPr/>
            </p:nvSpPr>
            <p:spPr>
              <a:xfrm rot="10800000">
                <a:off x="6216161" y="4486621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p49"/>
              <p:cNvSpPr/>
              <p:nvPr/>
            </p:nvSpPr>
            <p:spPr>
              <a:xfrm rot="10800000">
                <a:off x="6570437" y="4492977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6" name="Google Shape;4556;p49"/>
              <p:cNvSpPr/>
              <p:nvPr/>
            </p:nvSpPr>
            <p:spPr>
              <a:xfrm rot="10800000">
                <a:off x="6333119" y="4491858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7" name="Google Shape;4557;p49"/>
              <p:cNvSpPr/>
              <p:nvPr/>
            </p:nvSpPr>
            <p:spPr>
              <a:xfrm rot="10800000">
                <a:off x="9184467" y="4516700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8" name="Google Shape;4558;p49"/>
              <p:cNvSpPr/>
              <p:nvPr/>
            </p:nvSpPr>
            <p:spPr>
              <a:xfrm rot="10800000">
                <a:off x="9066032" y="451670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p49"/>
              <p:cNvSpPr/>
              <p:nvPr/>
            </p:nvSpPr>
            <p:spPr>
              <a:xfrm rot="10800000">
                <a:off x="6452046" y="4494857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0" name="Google Shape;4560;p49"/>
              <p:cNvSpPr/>
              <p:nvPr/>
            </p:nvSpPr>
            <p:spPr>
              <a:xfrm rot="10800000">
                <a:off x="9301963" y="4523100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1" name="Google Shape;4561;p49"/>
              <p:cNvSpPr/>
              <p:nvPr/>
            </p:nvSpPr>
            <p:spPr>
              <a:xfrm rot="10800000">
                <a:off x="7285434" y="4506674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2" name="Google Shape;4562;p49"/>
              <p:cNvSpPr/>
              <p:nvPr/>
            </p:nvSpPr>
            <p:spPr>
              <a:xfrm rot="10800000">
                <a:off x="8948537" y="4521265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3" name="Google Shape;4563;p49"/>
              <p:cNvSpPr/>
              <p:nvPr/>
            </p:nvSpPr>
            <p:spPr>
              <a:xfrm rot="10800000">
                <a:off x="7760875" y="4517013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4" name="Google Shape;4564;p49"/>
              <p:cNvSpPr/>
              <p:nvPr/>
            </p:nvSpPr>
            <p:spPr>
              <a:xfrm rot="10800000">
                <a:off x="9420353" y="4534022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5" name="Google Shape;4565;p49"/>
              <p:cNvSpPr/>
              <p:nvPr/>
            </p:nvSpPr>
            <p:spPr>
              <a:xfrm rot="10800000">
                <a:off x="8234481" y="4523056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6" name="Google Shape;4566;p49"/>
              <p:cNvSpPr/>
              <p:nvPr/>
            </p:nvSpPr>
            <p:spPr>
              <a:xfrm rot="10800000">
                <a:off x="5663285" y="4496647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7" name="Google Shape;4567;p49"/>
              <p:cNvSpPr/>
              <p:nvPr/>
            </p:nvSpPr>
            <p:spPr>
              <a:xfrm rot="10800000">
                <a:off x="5082166" y="4484025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8" name="Google Shape;4568;p49"/>
              <p:cNvSpPr/>
              <p:nvPr/>
            </p:nvSpPr>
            <p:spPr>
              <a:xfrm rot="10800000">
                <a:off x="5877328" y="4502108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9" name="Google Shape;4569;p49"/>
              <p:cNvSpPr/>
              <p:nvPr/>
            </p:nvSpPr>
            <p:spPr>
              <a:xfrm rot="10800000">
                <a:off x="8830147" y="4532813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0" name="Google Shape;4570;p49"/>
              <p:cNvSpPr/>
              <p:nvPr/>
            </p:nvSpPr>
            <p:spPr>
              <a:xfrm rot="10800000">
                <a:off x="7166864" y="4528158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1" name="Google Shape;4571;p49"/>
              <p:cNvSpPr/>
              <p:nvPr/>
            </p:nvSpPr>
            <p:spPr>
              <a:xfrm rot="10800000">
                <a:off x="5294418" y="4499333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2" name="Google Shape;4572;p49"/>
              <p:cNvSpPr/>
              <p:nvPr/>
            </p:nvSpPr>
            <p:spPr>
              <a:xfrm rot="10800000">
                <a:off x="5560382" y="4506674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3" name="Google Shape;4573;p49"/>
              <p:cNvSpPr/>
              <p:nvPr/>
            </p:nvSpPr>
            <p:spPr>
              <a:xfrm rot="10800000">
                <a:off x="9536953" y="455040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4" name="Google Shape;4574;p49"/>
              <p:cNvSpPr/>
              <p:nvPr/>
            </p:nvSpPr>
            <p:spPr>
              <a:xfrm rot="10800000">
                <a:off x="5467460" y="4508509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5" name="Google Shape;4575;p49"/>
              <p:cNvSpPr/>
              <p:nvPr/>
            </p:nvSpPr>
            <p:spPr>
              <a:xfrm rot="10800000">
                <a:off x="8713547" y="4544943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6" name="Google Shape;4576;p49"/>
              <p:cNvSpPr/>
              <p:nvPr/>
            </p:nvSpPr>
            <p:spPr>
              <a:xfrm rot="10800000">
                <a:off x="5993883" y="452489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7" name="Google Shape;4577;p49"/>
              <p:cNvSpPr/>
              <p:nvPr/>
            </p:nvSpPr>
            <p:spPr>
              <a:xfrm rot="10800000">
                <a:off x="7646110" y="4542213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8" name="Google Shape;4578;p49"/>
              <p:cNvSpPr/>
              <p:nvPr/>
            </p:nvSpPr>
            <p:spPr>
              <a:xfrm rot="10800000">
                <a:off x="8119716" y="4547674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9" name="Google Shape;4579;p49"/>
              <p:cNvSpPr/>
              <p:nvPr/>
            </p:nvSpPr>
            <p:spPr>
              <a:xfrm rot="10800000">
                <a:off x="5189232" y="4513164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0" name="Google Shape;4580;p49"/>
              <p:cNvSpPr/>
              <p:nvPr/>
            </p:nvSpPr>
            <p:spPr>
              <a:xfrm rot="10800000">
                <a:off x="5777155" y="4530352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1" name="Google Shape;4581;p49"/>
              <p:cNvSpPr/>
              <p:nvPr/>
            </p:nvSpPr>
            <p:spPr>
              <a:xfrm rot="10800000">
                <a:off x="7052279" y="4545839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2" name="Google Shape;4582;p49"/>
              <p:cNvSpPr/>
              <p:nvPr/>
            </p:nvSpPr>
            <p:spPr>
              <a:xfrm rot="10800000">
                <a:off x="8596992" y="4562266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3" name="Google Shape;4583;p49"/>
              <p:cNvSpPr/>
              <p:nvPr/>
            </p:nvSpPr>
            <p:spPr>
              <a:xfrm rot="10800000">
                <a:off x="6110483" y="4545033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4" name="Google Shape;4584;p49"/>
              <p:cNvSpPr/>
              <p:nvPr/>
            </p:nvSpPr>
            <p:spPr>
              <a:xfrm rot="10800000">
                <a:off x="4850174" y="4524040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5" name="Google Shape;4585;p49"/>
              <p:cNvSpPr/>
              <p:nvPr/>
            </p:nvSpPr>
            <p:spPr>
              <a:xfrm rot="10800000">
                <a:off x="6935679" y="4559446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6" name="Google Shape;4586;p49"/>
              <p:cNvSpPr/>
              <p:nvPr/>
            </p:nvSpPr>
            <p:spPr>
              <a:xfrm rot="10800000">
                <a:off x="7530450" y="4567637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7" name="Google Shape;4587;p49"/>
              <p:cNvSpPr/>
              <p:nvPr/>
            </p:nvSpPr>
            <p:spPr>
              <a:xfrm rot="10800000">
                <a:off x="5672371" y="4545839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8" name="Google Shape;4588;p49"/>
              <p:cNvSpPr/>
              <p:nvPr/>
            </p:nvSpPr>
            <p:spPr>
              <a:xfrm rot="10800000">
                <a:off x="4968609" y="4533082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9" name="Google Shape;4589;p49"/>
              <p:cNvSpPr/>
              <p:nvPr/>
            </p:nvSpPr>
            <p:spPr>
              <a:xfrm rot="10800000">
                <a:off x="5357753" y="4462451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0" name="Google Shape;4590;p49"/>
              <p:cNvSpPr/>
              <p:nvPr/>
            </p:nvSpPr>
            <p:spPr>
              <a:xfrm rot="10800000">
                <a:off x="8001863" y="4573948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1" name="Google Shape;4591;p49"/>
              <p:cNvSpPr/>
              <p:nvPr/>
            </p:nvSpPr>
            <p:spPr>
              <a:xfrm rot="10800000">
                <a:off x="6227978" y="4558595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2" name="Google Shape;4592;p49"/>
              <p:cNvSpPr/>
              <p:nvPr/>
            </p:nvSpPr>
            <p:spPr>
              <a:xfrm rot="10800000">
                <a:off x="5578599" y="4552150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3" name="Google Shape;4593;p49"/>
              <p:cNvSpPr/>
              <p:nvPr/>
            </p:nvSpPr>
            <p:spPr>
              <a:xfrm rot="10800000">
                <a:off x="8479945" y="4583885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4" name="Google Shape;4594;p49"/>
              <p:cNvSpPr/>
              <p:nvPr/>
            </p:nvSpPr>
            <p:spPr>
              <a:xfrm rot="10800000">
                <a:off x="6817288" y="4569517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49"/>
              <p:cNvSpPr/>
              <p:nvPr/>
            </p:nvSpPr>
            <p:spPr>
              <a:xfrm rot="10800000">
                <a:off x="5890979" y="4559490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6" name="Google Shape;4596;p49"/>
              <p:cNvSpPr/>
              <p:nvPr/>
            </p:nvSpPr>
            <p:spPr>
              <a:xfrm rot="10800000">
                <a:off x="5302609" y="4547629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7" name="Google Shape;4597;p49"/>
              <p:cNvSpPr/>
              <p:nvPr/>
            </p:nvSpPr>
            <p:spPr>
              <a:xfrm rot="10800000">
                <a:off x="6345473" y="4569517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8" name="Google Shape;4598;p49"/>
              <p:cNvSpPr/>
              <p:nvPr/>
            </p:nvSpPr>
            <p:spPr>
              <a:xfrm rot="10800000">
                <a:off x="6699793" y="4575917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9" name="Google Shape;4599;p49"/>
              <p:cNvSpPr/>
              <p:nvPr/>
            </p:nvSpPr>
            <p:spPr>
              <a:xfrm rot="10800000">
                <a:off x="5086328" y="4549017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49"/>
              <p:cNvSpPr/>
              <p:nvPr/>
            </p:nvSpPr>
            <p:spPr>
              <a:xfrm rot="10800000">
                <a:off x="6462968" y="4575917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49"/>
              <p:cNvSpPr/>
              <p:nvPr/>
            </p:nvSpPr>
            <p:spPr>
              <a:xfrm rot="10800000">
                <a:off x="6581358" y="4578603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2" name="Google Shape;4602;p49"/>
              <p:cNvSpPr/>
              <p:nvPr/>
            </p:nvSpPr>
            <p:spPr>
              <a:xfrm rot="10800000">
                <a:off x="9313779" y="4602326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49"/>
              <p:cNvSpPr/>
              <p:nvPr/>
            </p:nvSpPr>
            <p:spPr>
              <a:xfrm rot="10800000">
                <a:off x="9194449" y="4601431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49"/>
              <p:cNvSpPr/>
              <p:nvPr/>
            </p:nvSpPr>
            <p:spPr>
              <a:xfrm rot="10800000">
                <a:off x="7414298" y="4590464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49"/>
              <p:cNvSpPr/>
              <p:nvPr/>
            </p:nvSpPr>
            <p:spPr>
              <a:xfrm rot="10800000">
                <a:off x="9431990" y="4609085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49"/>
              <p:cNvSpPr/>
              <p:nvPr/>
            </p:nvSpPr>
            <p:spPr>
              <a:xfrm rot="10800000">
                <a:off x="9076999" y="4605951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49"/>
              <p:cNvSpPr/>
              <p:nvPr/>
            </p:nvSpPr>
            <p:spPr>
              <a:xfrm rot="10800000">
                <a:off x="7887456" y="4599595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49"/>
              <p:cNvSpPr/>
              <p:nvPr/>
            </p:nvSpPr>
            <p:spPr>
              <a:xfrm rot="10800000">
                <a:off x="8364732" y="4606712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49"/>
              <p:cNvSpPr/>
              <p:nvPr/>
            </p:nvSpPr>
            <p:spPr>
              <a:xfrm rot="10800000">
                <a:off x="5791702" y="458137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49"/>
              <p:cNvSpPr/>
              <p:nvPr/>
            </p:nvSpPr>
            <p:spPr>
              <a:xfrm rot="10800000">
                <a:off x="9549665" y="4620543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49"/>
              <p:cNvSpPr/>
              <p:nvPr/>
            </p:nvSpPr>
            <p:spPr>
              <a:xfrm rot="10800000">
                <a:off x="6006639" y="4585899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49"/>
              <p:cNvSpPr/>
              <p:nvPr/>
            </p:nvSpPr>
            <p:spPr>
              <a:xfrm rot="10800000">
                <a:off x="8959504" y="4617499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49"/>
              <p:cNvSpPr/>
              <p:nvPr/>
            </p:nvSpPr>
            <p:spPr>
              <a:xfrm rot="10800000">
                <a:off x="5209687" y="4571889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49"/>
              <p:cNvSpPr/>
              <p:nvPr/>
            </p:nvSpPr>
            <p:spPr>
              <a:xfrm rot="10800000">
                <a:off x="7297519" y="4609219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49"/>
              <p:cNvSpPr/>
              <p:nvPr/>
            </p:nvSpPr>
            <p:spPr>
              <a:xfrm rot="10800000">
                <a:off x="5689694" y="4592300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49"/>
              <p:cNvSpPr/>
              <p:nvPr/>
            </p:nvSpPr>
            <p:spPr>
              <a:xfrm rot="10800000">
                <a:off x="5421939" y="4585899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49"/>
              <p:cNvSpPr/>
              <p:nvPr/>
            </p:nvSpPr>
            <p:spPr>
              <a:xfrm rot="10800000">
                <a:off x="9667160" y="463603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49"/>
              <p:cNvSpPr/>
              <p:nvPr/>
            </p:nvSpPr>
            <p:spPr>
              <a:xfrm rot="10800000">
                <a:off x="5595877" y="4594135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49"/>
              <p:cNvSpPr/>
              <p:nvPr/>
            </p:nvSpPr>
            <p:spPr>
              <a:xfrm rot="10800000">
                <a:off x="8842904" y="462962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49"/>
              <p:cNvSpPr/>
              <p:nvPr/>
            </p:nvSpPr>
            <p:spPr>
              <a:xfrm rot="10800000">
                <a:off x="6122344" y="460868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49"/>
              <p:cNvSpPr/>
              <p:nvPr/>
            </p:nvSpPr>
            <p:spPr>
              <a:xfrm rot="10800000">
                <a:off x="7774526" y="4625959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49"/>
              <p:cNvSpPr/>
              <p:nvPr/>
            </p:nvSpPr>
            <p:spPr>
              <a:xfrm rot="10800000">
                <a:off x="8246029" y="4631420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49"/>
              <p:cNvSpPr/>
              <p:nvPr/>
            </p:nvSpPr>
            <p:spPr>
              <a:xfrm rot="10800000">
                <a:off x="5323512" y="4599461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49"/>
              <p:cNvSpPr/>
              <p:nvPr/>
            </p:nvSpPr>
            <p:spPr>
              <a:xfrm rot="10800000">
                <a:off x="7181590" y="4628734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49"/>
              <p:cNvSpPr/>
              <p:nvPr/>
            </p:nvSpPr>
            <p:spPr>
              <a:xfrm rot="10800000">
                <a:off x="5905571" y="4614142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49"/>
              <p:cNvSpPr/>
              <p:nvPr/>
            </p:nvSpPr>
            <p:spPr>
              <a:xfrm rot="10800000">
                <a:off x="8725901" y="4649010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49"/>
              <p:cNvSpPr/>
              <p:nvPr/>
            </p:nvSpPr>
            <p:spPr>
              <a:xfrm rot="10800000">
                <a:off x="6238899" y="4627794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49"/>
              <p:cNvSpPr/>
              <p:nvPr/>
            </p:nvSpPr>
            <p:spPr>
              <a:xfrm rot="10800000">
                <a:off x="7063469" y="4642431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49"/>
              <p:cNvSpPr/>
              <p:nvPr/>
            </p:nvSpPr>
            <p:spPr>
              <a:xfrm rot="10800000">
                <a:off x="4978591" y="4612889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49"/>
              <p:cNvSpPr/>
              <p:nvPr/>
            </p:nvSpPr>
            <p:spPr>
              <a:xfrm rot="10800000">
                <a:off x="7659762" y="4650532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49"/>
              <p:cNvSpPr/>
              <p:nvPr/>
            </p:nvSpPr>
            <p:spPr>
              <a:xfrm rot="10800000">
                <a:off x="4859305" y="4612397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49"/>
              <p:cNvSpPr/>
              <p:nvPr/>
            </p:nvSpPr>
            <p:spPr>
              <a:xfrm rot="10800000">
                <a:off x="5801728" y="4630569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49"/>
              <p:cNvSpPr/>
              <p:nvPr/>
            </p:nvSpPr>
            <p:spPr>
              <a:xfrm rot="10800000">
                <a:off x="8134308" y="4657649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49"/>
              <p:cNvSpPr/>
              <p:nvPr/>
            </p:nvSpPr>
            <p:spPr>
              <a:xfrm rot="10800000">
                <a:off x="6357334" y="4643505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49"/>
              <p:cNvSpPr/>
              <p:nvPr/>
            </p:nvSpPr>
            <p:spPr>
              <a:xfrm rot="10800000">
                <a:off x="5485946" y="4548703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49"/>
              <p:cNvSpPr/>
              <p:nvPr/>
            </p:nvSpPr>
            <p:spPr>
              <a:xfrm rot="10800000">
                <a:off x="5096086" y="4621483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49"/>
              <p:cNvSpPr/>
              <p:nvPr/>
            </p:nvSpPr>
            <p:spPr>
              <a:xfrm rot="10800000">
                <a:off x="6946152" y="4653307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49"/>
              <p:cNvSpPr/>
              <p:nvPr/>
            </p:nvSpPr>
            <p:spPr>
              <a:xfrm rot="10800000">
                <a:off x="8609749" y="4667004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49"/>
              <p:cNvSpPr/>
              <p:nvPr/>
            </p:nvSpPr>
            <p:spPr>
              <a:xfrm rot="10800000">
                <a:off x="5707016" y="4637776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49"/>
              <p:cNvSpPr/>
              <p:nvPr/>
            </p:nvSpPr>
            <p:spPr>
              <a:xfrm rot="10800000">
                <a:off x="6020336" y="4644176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49"/>
              <p:cNvSpPr/>
              <p:nvPr/>
            </p:nvSpPr>
            <p:spPr>
              <a:xfrm rot="10800000">
                <a:off x="6474829" y="4653307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49"/>
              <p:cNvSpPr/>
              <p:nvPr/>
            </p:nvSpPr>
            <p:spPr>
              <a:xfrm rot="10800000">
                <a:off x="5430399" y="4634284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49"/>
              <p:cNvSpPr/>
              <p:nvPr/>
            </p:nvSpPr>
            <p:spPr>
              <a:xfrm rot="10800000">
                <a:off x="6828210" y="4658813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49"/>
              <p:cNvSpPr/>
              <p:nvPr/>
            </p:nvSpPr>
            <p:spPr>
              <a:xfrm rot="10800000">
                <a:off x="6592324" y="4659663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49"/>
              <p:cNvSpPr/>
              <p:nvPr/>
            </p:nvSpPr>
            <p:spPr>
              <a:xfrm rot="10800000">
                <a:off x="6710715" y="4661499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49"/>
              <p:cNvSpPr/>
              <p:nvPr/>
            </p:nvSpPr>
            <p:spPr>
              <a:xfrm rot="10800000">
                <a:off x="5213626" y="4637328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49"/>
              <p:cNvSpPr/>
              <p:nvPr/>
            </p:nvSpPr>
            <p:spPr>
              <a:xfrm rot="10800000">
                <a:off x="9443136" y="4688892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49"/>
              <p:cNvSpPr/>
              <p:nvPr/>
            </p:nvSpPr>
            <p:spPr>
              <a:xfrm rot="10800000">
                <a:off x="9324701" y="4687012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49"/>
              <p:cNvSpPr/>
              <p:nvPr/>
            </p:nvSpPr>
            <p:spPr>
              <a:xfrm rot="10800000">
                <a:off x="7543609" y="4673360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49"/>
              <p:cNvSpPr/>
              <p:nvPr/>
            </p:nvSpPr>
            <p:spPr>
              <a:xfrm rot="10800000">
                <a:off x="9561526" y="4694308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49"/>
              <p:cNvSpPr/>
              <p:nvPr/>
            </p:nvSpPr>
            <p:spPr>
              <a:xfrm rot="10800000">
                <a:off x="9206310" y="4691577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49"/>
              <p:cNvSpPr/>
              <p:nvPr/>
            </p:nvSpPr>
            <p:spPr>
              <a:xfrm rot="10800000">
                <a:off x="8017036" y="4683476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49"/>
              <p:cNvSpPr/>
              <p:nvPr/>
            </p:nvSpPr>
            <p:spPr>
              <a:xfrm rot="10800000">
                <a:off x="8494044" y="4690682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49"/>
              <p:cNvSpPr/>
              <p:nvPr/>
            </p:nvSpPr>
            <p:spPr>
              <a:xfrm rot="10800000">
                <a:off x="6134564" y="4668794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49"/>
              <p:cNvSpPr/>
              <p:nvPr/>
            </p:nvSpPr>
            <p:spPr>
              <a:xfrm rot="10800000">
                <a:off x="5914658" y="4666064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49"/>
              <p:cNvSpPr/>
              <p:nvPr/>
            </p:nvSpPr>
            <p:spPr>
              <a:xfrm rot="10800000">
                <a:off x="9679021" y="4705229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49"/>
              <p:cNvSpPr/>
              <p:nvPr/>
            </p:nvSpPr>
            <p:spPr>
              <a:xfrm rot="10800000">
                <a:off x="9088815" y="4700619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49"/>
              <p:cNvSpPr/>
              <p:nvPr/>
            </p:nvSpPr>
            <p:spPr>
              <a:xfrm rot="10800000">
                <a:off x="5329286" y="4660066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49"/>
              <p:cNvSpPr/>
              <p:nvPr/>
            </p:nvSpPr>
            <p:spPr>
              <a:xfrm rot="10800000">
                <a:off x="7427502" y="4693412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49"/>
              <p:cNvSpPr/>
              <p:nvPr/>
            </p:nvSpPr>
            <p:spPr>
              <a:xfrm rot="10800000">
                <a:off x="5818110" y="4677925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49"/>
              <p:cNvSpPr/>
              <p:nvPr/>
            </p:nvSpPr>
            <p:spPr>
              <a:xfrm rot="10800000">
                <a:off x="5542165" y="4673360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2" name="Google Shape;4662;p49"/>
              <p:cNvSpPr/>
              <p:nvPr/>
            </p:nvSpPr>
            <p:spPr>
              <a:xfrm rot="10800000">
                <a:off x="9796516" y="472255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3" name="Google Shape;4663;p49"/>
              <p:cNvSpPr/>
              <p:nvPr/>
            </p:nvSpPr>
            <p:spPr>
              <a:xfrm rot="10800000">
                <a:off x="8972215" y="4713420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4" name="Google Shape;4664;p49"/>
              <p:cNvSpPr/>
              <p:nvPr/>
            </p:nvSpPr>
            <p:spPr>
              <a:xfrm rot="10800000">
                <a:off x="5731141" y="4680611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5" name="Google Shape;4665;p49"/>
              <p:cNvSpPr/>
              <p:nvPr/>
            </p:nvSpPr>
            <p:spPr>
              <a:xfrm rot="10800000">
                <a:off x="6251656" y="469247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6" name="Google Shape;4666;p49"/>
              <p:cNvSpPr/>
              <p:nvPr/>
            </p:nvSpPr>
            <p:spPr>
              <a:xfrm rot="10800000">
                <a:off x="7903883" y="4708765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7" name="Google Shape;4667;p49"/>
              <p:cNvSpPr/>
              <p:nvPr/>
            </p:nvSpPr>
            <p:spPr>
              <a:xfrm rot="10800000">
                <a:off x="8378384" y="4718926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8" name="Google Shape;4668;p49"/>
              <p:cNvSpPr/>
              <p:nvPr/>
            </p:nvSpPr>
            <p:spPr>
              <a:xfrm rot="10800000">
                <a:off x="7310947" y="4711898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9" name="Google Shape;4669;p49"/>
              <p:cNvSpPr/>
              <p:nvPr/>
            </p:nvSpPr>
            <p:spPr>
              <a:xfrm rot="10800000">
                <a:off x="6028214" y="4698828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0" name="Google Shape;4670;p49"/>
              <p:cNvSpPr/>
              <p:nvPr/>
            </p:nvSpPr>
            <p:spPr>
              <a:xfrm rot="10800000">
                <a:off x="5444946" y="4687370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1" name="Google Shape;4671;p49"/>
              <p:cNvSpPr/>
              <p:nvPr/>
            </p:nvSpPr>
            <p:spPr>
              <a:xfrm rot="10800000">
                <a:off x="8854855" y="4730742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2" name="Google Shape;4672;p49"/>
              <p:cNvSpPr/>
              <p:nvPr/>
            </p:nvSpPr>
            <p:spPr>
              <a:xfrm rot="10800000">
                <a:off x="6368256" y="4711585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3" name="Google Shape;4673;p49"/>
              <p:cNvSpPr/>
              <p:nvPr/>
            </p:nvSpPr>
            <p:spPr>
              <a:xfrm rot="10800000">
                <a:off x="7192959" y="4725282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4" name="Google Shape;4674;p49"/>
              <p:cNvSpPr/>
              <p:nvPr/>
            </p:nvSpPr>
            <p:spPr>
              <a:xfrm rot="10800000">
                <a:off x="7788671" y="4734144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5" name="Google Shape;4675;p49"/>
              <p:cNvSpPr/>
              <p:nvPr/>
            </p:nvSpPr>
            <p:spPr>
              <a:xfrm rot="10800000">
                <a:off x="5930144" y="4716106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6" name="Google Shape;4676;p49"/>
              <p:cNvSpPr/>
              <p:nvPr/>
            </p:nvSpPr>
            <p:spPr>
              <a:xfrm rot="10800000">
                <a:off x="8262724" y="4740590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7" name="Google Shape;4677;p49"/>
              <p:cNvSpPr/>
              <p:nvPr/>
            </p:nvSpPr>
            <p:spPr>
              <a:xfrm rot="10800000">
                <a:off x="5105486" y="4701604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49"/>
              <p:cNvSpPr/>
              <p:nvPr/>
            </p:nvSpPr>
            <p:spPr>
              <a:xfrm rot="10800000">
                <a:off x="6485751" y="4726132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9" name="Google Shape;4679;p49"/>
              <p:cNvSpPr/>
              <p:nvPr/>
            </p:nvSpPr>
            <p:spPr>
              <a:xfrm rot="10800000">
                <a:off x="4986827" y="4701245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0" name="Google Shape;4680;p49"/>
              <p:cNvSpPr/>
              <p:nvPr/>
            </p:nvSpPr>
            <p:spPr>
              <a:xfrm rot="10800000">
                <a:off x="7075017" y="4735308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p49"/>
              <p:cNvSpPr/>
              <p:nvPr/>
            </p:nvSpPr>
            <p:spPr>
              <a:xfrm rot="10800000">
                <a:off x="8738568" y="4751556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2" name="Google Shape;4682;p49"/>
              <p:cNvSpPr/>
              <p:nvPr/>
            </p:nvSpPr>
            <p:spPr>
              <a:xfrm rot="10800000">
                <a:off x="5614362" y="4634643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3" name="Google Shape;4683;p49"/>
              <p:cNvSpPr/>
              <p:nvPr/>
            </p:nvSpPr>
            <p:spPr>
              <a:xfrm rot="10800000">
                <a:off x="5224547" y="4709839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4" name="Google Shape;4684;p49"/>
              <p:cNvSpPr/>
              <p:nvPr/>
            </p:nvSpPr>
            <p:spPr>
              <a:xfrm rot="10800000">
                <a:off x="6148752" y="4727967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49"/>
              <p:cNvSpPr/>
              <p:nvPr/>
            </p:nvSpPr>
            <p:spPr>
              <a:xfrm rot="10800000">
                <a:off x="5835432" y="4723402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49"/>
              <p:cNvSpPr/>
              <p:nvPr/>
            </p:nvSpPr>
            <p:spPr>
              <a:xfrm rot="10800000">
                <a:off x="6603246" y="473615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7" name="Google Shape;4687;p49"/>
              <p:cNvSpPr/>
              <p:nvPr/>
            </p:nvSpPr>
            <p:spPr>
              <a:xfrm rot="10800000">
                <a:off x="4869555" y="4709481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8" name="Google Shape;4688;p49"/>
              <p:cNvSpPr/>
              <p:nvPr/>
            </p:nvSpPr>
            <p:spPr>
              <a:xfrm rot="10800000">
                <a:off x="6957835" y="4742514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9" name="Google Shape;4689;p49"/>
              <p:cNvSpPr/>
              <p:nvPr/>
            </p:nvSpPr>
            <p:spPr>
              <a:xfrm rot="10800000">
                <a:off x="6721636" y="4742559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0" name="Google Shape;4690;p49"/>
              <p:cNvSpPr/>
              <p:nvPr/>
            </p:nvSpPr>
            <p:spPr>
              <a:xfrm rot="10800000">
                <a:off x="5558144" y="4722596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1" name="Google Shape;4691;p49"/>
              <p:cNvSpPr/>
              <p:nvPr/>
            </p:nvSpPr>
            <p:spPr>
              <a:xfrm rot="10800000">
                <a:off x="6840026" y="4744349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2" name="Google Shape;4692;p49"/>
              <p:cNvSpPr/>
              <p:nvPr/>
            </p:nvSpPr>
            <p:spPr>
              <a:xfrm rot="10800000">
                <a:off x="7672518" y="4756256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3" name="Google Shape;4693;p49"/>
              <p:cNvSpPr/>
              <p:nvPr/>
            </p:nvSpPr>
            <p:spPr>
              <a:xfrm rot="10800000">
                <a:off x="9572447" y="4774518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4" name="Google Shape;4694;p49"/>
              <p:cNvSpPr/>
              <p:nvPr/>
            </p:nvSpPr>
            <p:spPr>
              <a:xfrm rot="10800000">
                <a:off x="9454057" y="4772638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5" name="Google Shape;4695;p49"/>
              <p:cNvSpPr/>
              <p:nvPr/>
            </p:nvSpPr>
            <p:spPr>
              <a:xfrm rot="10800000">
                <a:off x="5341102" y="4725013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6" name="Google Shape;4696;p49"/>
              <p:cNvSpPr/>
              <p:nvPr/>
            </p:nvSpPr>
            <p:spPr>
              <a:xfrm rot="10800000">
                <a:off x="9690838" y="4779799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7" name="Google Shape;4697;p49"/>
              <p:cNvSpPr/>
              <p:nvPr/>
            </p:nvSpPr>
            <p:spPr>
              <a:xfrm rot="10800000">
                <a:off x="9336562" y="4776263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8" name="Google Shape;4698;p49"/>
              <p:cNvSpPr/>
              <p:nvPr/>
            </p:nvSpPr>
            <p:spPr>
              <a:xfrm rot="10800000">
                <a:off x="8144871" y="4766282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9" name="Google Shape;4699;p49"/>
              <p:cNvSpPr/>
              <p:nvPr/>
            </p:nvSpPr>
            <p:spPr>
              <a:xfrm rot="10800000">
                <a:off x="8623400" y="4774294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0" name="Google Shape;4700;p49"/>
              <p:cNvSpPr/>
              <p:nvPr/>
            </p:nvSpPr>
            <p:spPr>
              <a:xfrm rot="10800000">
                <a:off x="6264412" y="4754376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1" name="Google Shape;4701;p49"/>
              <p:cNvSpPr/>
              <p:nvPr/>
            </p:nvSpPr>
            <p:spPr>
              <a:xfrm rot="10800000">
                <a:off x="6043074" y="4750795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2" name="Google Shape;4702;p49"/>
              <p:cNvSpPr/>
              <p:nvPr/>
            </p:nvSpPr>
            <p:spPr>
              <a:xfrm rot="10800000">
                <a:off x="9807438" y="4790855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3" name="Google Shape;4703;p49"/>
              <p:cNvSpPr/>
              <p:nvPr/>
            </p:nvSpPr>
            <p:spPr>
              <a:xfrm rot="10800000">
                <a:off x="9218306" y="4787050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4" name="Google Shape;4704;p49"/>
              <p:cNvSpPr/>
              <p:nvPr/>
            </p:nvSpPr>
            <p:spPr>
              <a:xfrm rot="10800000">
                <a:off x="7556411" y="4777427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5" name="Google Shape;4705;p49"/>
              <p:cNvSpPr/>
              <p:nvPr/>
            </p:nvSpPr>
            <p:spPr>
              <a:xfrm rot="10800000">
                <a:off x="5457702" y="4747527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6" name="Google Shape;4706;p49"/>
              <p:cNvSpPr/>
              <p:nvPr/>
            </p:nvSpPr>
            <p:spPr>
              <a:xfrm rot="10800000">
                <a:off x="5945945" y="4763462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7" name="Google Shape;4707;p49"/>
              <p:cNvSpPr/>
              <p:nvPr/>
            </p:nvSpPr>
            <p:spPr>
              <a:xfrm rot="10800000">
                <a:off x="9100856" y="4798106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8" name="Google Shape;4708;p49"/>
              <p:cNvSpPr/>
              <p:nvPr/>
            </p:nvSpPr>
            <p:spPr>
              <a:xfrm rot="10800000">
                <a:off x="9925828" y="480817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9" name="Google Shape;4709;p49"/>
              <p:cNvSpPr/>
              <p:nvPr/>
            </p:nvSpPr>
            <p:spPr>
              <a:xfrm rot="10800000">
                <a:off x="5669910" y="4759971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0" name="Google Shape;4710;p49"/>
              <p:cNvSpPr/>
              <p:nvPr/>
            </p:nvSpPr>
            <p:spPr>
              <a:xfrm rot="10800000">
                <a:off x="5860006" y="4766237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1" name="Google Shape;4711;p49"/>
              <p:cNvSpPr/>
              <p:nvPr/>
            </p:nvSpPr>
            <p:spPr>
              <a:xfrm rot="10800000">
                <a:off x="8033195" y="4792645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2" name="Google Shape;4712;p49"/>
              <p:cNvSpPr/>
              <p:nvPr/>
            </p:nvSpPr>
            <p:spPr>
              <a:xfrm rot="10800000">
                <a:off x="6381012" y="4776263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3" name="Google Shape;4713;p49"/>
              <p:cNvSpPr/>
              <p:nvPr/>
            </p:nvSpPr>
            <p:spPr>
              <a:xfrm rot="10800000">
                <a:off x="8505010" y="4798151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4" name="Google Shape;4714;p49"/>
              <p:cNvSpPr/>
              <p:nvPr/>
            </p:nvSpPr>
            <p:spPr>
              <a:xfrm rot="10800000">
                <a:off x="7439363" y="4794481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5" name="Google Shape;4715;p49"/>
              <p:cNvSpPr/>
              <p:nvPr/>
            </p:nvSpPr>
            <p:spPr>
              <a:xfrm rot="10800000">
                <a:off x="6157839" y="4783514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6" name="Google Shape;4716;p49"/>
              <p:cNvSpPr/>
              <p:nvPr/>
            </p:nvSpPr>
            <p:spPr>
              <a:xfrm rot="10800000">
                <a:off x="8983182" y="4815428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7" name="Google Shape;4717;p49"/>
              <p:cNvSpPr/>
              <p:nvPr/>
            </p:nvSpPr>
            <p:spPr>
              <a:xfrm rot="10800000">
                <a:off x="5572691" y="4775726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8" name="Google Shape;4718;p49"/>
              <p:cNvSpPr/>
              <p:nvPr/>
            </p:nvSpPr>
            <p:spPr>
              <a:xfrm rot="10800000">
                <a:off x="6497567" y="4794481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9" name="Google Shape;4719;p49"/>
              <p:cNvSpPr/>
              <p:nvPr/>
            </p:nvSpPr>
            <p:spPr>
              <a:xfrm rot="10800000">
                <a:off x="7322316" y="4809520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0" name="Google Shape;4720;p49"/>
              <p:cNvSpPr/>
              <p:nvPr/>
            </p:nvSpPr>
            <p:spPr>
              <a:xfrm rot="10800000">
                <a:off x="7917535" y="4816368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1" name="Google Shape;4721;p49"/>
              <p:cNvSpPr/>
              <p:nvPr/>
            </p:nvSpPr>
            <p:spPr>
              <a:xfrm rot="10800000">
                <a:off x="8389619" y="4824515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2" name="Google Shape;4722;p49"/>
              <p:cNvSpPr/>
              <p:nvPr/>
            </p:nvSpPr>
            <p:spPr>
              <a:xfrm rot="10800000">
                <a:off x="6615063" y="4809072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3" name="Google Shape;4723;p49"/>
              <p:cNvSpPr/>
              <p:nvPr/>
            </p:nvSpPr>
            <p:spPr>
              <a:xfrm rot="10800000">
                <a:off x="6060396" y="4800747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4" name="Google Shape;4724;p49"/>
              <p:cNvSpPr/>
              <p:nvPr/>
            </p:nvSpPr>
            <p:spPr>
              <a:xfrm rot="10800000">
                <a:off x="7204373" y="4819054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 rot="10800000">
                <a:off x="5232738" y="4790005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 rot="10800000">
                <a:off x="8868417" y="4835481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 rot="10800000">
                <a:off x="5114303" y="4790005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 rot="10800000">
                <a:off x="6272603" y="4812653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 rot="10800000">
                <a:off x="6731931" y="4819591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 rot="10800000">
                <a:off x="5740989" y="4720403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 rot="10800000">
                <a:off x="5963849" y="4808177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 rot="10800000">
                <a:off x="7086878" y="4825410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3" name="Google Shape;4733;p49"/>
              <p:cNvSpPr/>
              <p:nvPr/>
            </p:nvSpPr>
            <p:spPr>
              <a:xfrm rot="10800000">
                <a:off x="5351129" y="4798151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4" name="Google Shape;4734;p49"/>
              <p:cNvSpPr/>
              <p:nvPr/>
            </p:nvSpPr>
            <p:spPr>
              <a:xfrm rot="10800000">
                <a:off x="6967995" y="4826350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5" name="Google Shape;4735;p49"/>
              <p:cNvSpPr/>
              <p:nvPr/>
            </p:nvSpPr>
            <p:spPr>
              <a:xfrm rot="10800000">
                <a:off x="6850053" y="4825455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6" name="Google Shape;4736;p49"/>
              <p:cNvSpPr/>
              <p:nvPr/>
            </p:nvSpPr>
            <p:spPr>
              <a:xfrm rot="10800000">
                <a:off x="4996808" y="4798733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7" name="Google Shape;4737;p49"/>
              <p:cNvSpPr/>
              <p:nvPr/>
            </p:nvSpPr>
            <p:spPr>
              <a:xfrm rot="10800000">
                <a:off x="5686292" y="4809117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8" name="Google Shape;4738;p49"/>
              <p:cNvSpPr/>
              <p:nvPr/>
            </p:nvSpPr>
            <p:spPr>
              <a:xfrm rot="10800000">
                <a:off x="7801830" y="4839151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9" name="Google Shape;4739;p49"/>
              <p:cNvSpPr/>
              <p:nvPr/>
            </p:nvSpPr>
            <p:spPr>
              <a:xfrm rot="10800000">
                <a:off x="9701804" y="4858935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0" name="Google Shape;4740;p49"/>
              <p:cNvSpPr/>
              <p:nvPr/>
            </p:nvSpPr>
            <p:spPr>
              <a:xfrm rot="10800000">
                <a:off x="9584085" y="4858577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1" name="Google Shape;4741;p49"/>
              <p:cNvSpPr/>
              <p:nvPr/>
            </p:nvSpPr>
            <p:spPr>
              <a:xfrm rot="10800000">
                <a:off x="8277271" y="4850073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2" name="Google Shape;4742;p49"/>
              <p:cNvSpPr/>
              <p:nvPr/>
            </p:nvSpPr>
            <p:spPr>
              <a:xfrm rot="10800000">
                <a:off x="9465874" y="4860994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49"/>
              <p:cNvSpPr/>
              <p:nvPr/>
            </p:nvSpPr>
            <p:spPr>
              <a:xfrm rot="10800000">
                <a:off x="5468624" y="4813638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4" name="Google Shape;4744;p49"/>
              <p:cNvSpPr/>
              <p:nvPr/>
            </p:nvSpPr>
            <p:spPr>
              <a:xfrm rot="10800000">
                <a:off x="9820194" y="4865560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5" name="Google Shape;4745;p49"/>
              <p:cNvSpPr/>
              <p:nvPr/>
            </p:nvSpPr>
            <p:spPr>
              <a:xfrm rot="10800000">
                <a:off x="8752712" y="4857592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6" name="Google Shape;4746;p49"/>
              <p:cNvSpPr/>
              <p:nvPr/>
            </p:nvSpPr>
            <p:spPr>
              <a:xfrm rot="10800000">
                <a:off x="6388263" y="4838166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7" name="Google Shape;4747;p49"/>
              <p:cNvSpPr/>
              <p:nvPr/>
            </p:nvSpPr>
            <p:spPr>
              <a:xfrm rot="10800000">
                <a:off x="6172431" y="4836331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8" name="Google Shape;4748;p49"/>
              <p:cNvSpPr/>
              <p:nvPr/>
            </p:nvSpPr>
            <p:spPr>
              <a:xfrm rot="10800000">
                <a:off x="4880253" y="4816055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9" name="Google Shape;4749;p49"/>
              <p:cNvSpPr/>
              <p:nvPr/>
            </p:nvSpPr>
            <p:spPr>
              <a:xfrm rot="10800000">
                <a:off x="9348379" y="4870080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0" name="Google Shape;4750;p49"/>
              <p:cNvSpPr/>
              <p:nvPr/>
            </p:nvSpPr>
            <p:spPr>
              <a:xfrm rot="10800000">
                <a:off x="9937689" y="4877376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1" name="Google Shape;4751;p49"/>
              <p:cNvSpPr/>
              <p:nvPr/>
            </p:nvSpPr>
            <p:spPr>
              <a:xfrm rot="10800000">
                <a:off x="7685275" y="4859159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2" name="Google Shape;4752;p49"/>
              <p:cNvSpPr/>
              <p:nvPr/>
            </p:nvSpPr>
            <p:spPr>
              <a:xfrm rot="10800000">
                <a:off x="5585224" y="4834988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3" name="Google Shape;4753;p49"/>
              <p:cNvSpPr/>
              <p:nvPr/>
            </p:nvSpPr>
            <p:spPr>
              <a:xfrm rot="10800000">
                <a:off x="6074988" y="4848237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4" name="Google Shape;4754;p49"/>
              <p:cNvSpPr/>
              <p:nvPr/>
            </p:nvSpPr>
            <p:spPr>
              <a:xfrm rot="10800000">
                <a:off x="9230705" y="4885030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5" name="Google Shape;4755;p49"/>
              <p:cNvSpPr/>
              <p:nvPr/>
            </p:nvSpPr>
            <p:spPr>
              <a:xfrm rot="10800000">
                <a:off x="8162551" y="4875541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6" name="Google Shape;4756;p49"/>
              <p:cNvSpPr/>
              <p:nvPr/>
            </p:nvSpPr>
            <p:spPr>
              <a:xfrm rot="10800000">
                <a:off x="10055184" y="489375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7" name="Google Shape;4757;p49"/>
              <p:cNvSpPr/>
              <p:nvPr/>
            </p:nvSpPr>
            <p:spPr>
              <a:xfrm rot="10800000">
                <a:off x="6503968" y="4860009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8" name="Google Shape;4758;p49"/>
              <p:cNvSpPr/>
              <p:nvPr/>
            </p:nvSpPr>
            <p:spPr>
              <a:xfrm rot="10800000">
                <a:off x="5798550" y="4846895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9" name="Google Shape;4759;p49"/>
              <p:cNvSpPr/>
              <p:nvPr/>
            </p:nvSpPr>
            <p:spPr>
              <a:xfrm rot="10800000">
                <a:off x="5988422" y="4851863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0" name="Google Shape;4760;p49"/>
              <p:cNvSpPr/>
              <p:nvPr/>
            </p:nvSpPr>
            <p:spPr>
              <a:xfrm rot="10800000">
                <a:off x="8637052" y="4883061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1" name="Google Shape;4761;p49"/>
              <p:cNvSpPr/>
              <p:nvPr/>
            </p:nvSpPr>
            <p:spPr>
              <a:xfrm rot="10800000">
                <a:off x="7568675" y="4877376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2" name="Google Shape;4762;p49"/>
              <p:cNvSpPr/>
              <p:nvPr/>
            </p:nvSpPr>
            <p:spPr>
              <a:xfrm rot="10800000">
                <a:off x="6285673" y="4868200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3" name="Google Shape;4763;p49"/>
              <p:cNvSpPr/>
              <p:nvPr/>
            </p:nvSpPr>
            <p:spPr>
              <a:xfrm rot="10800000">
                <a:off x="9113389" y="4899264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4" name="Google Shape;4764;p49"/>
              <p:cNvSpPr/>
              <p:nvPr/>
            </p:nvSpPr>
            <p:spPr>
              <a:xfrm rot="10800000">
                <a:off x="6620837" y="4878271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5" name="Google Shape;4765;p49"/>
              <p:cNvSpPr/>
              <p:nvPr/>
            </p:nvSpPr>
            <p:spPr>
              <a:xfrm rot="10800000">
                <a:off x="5700212" y="4863187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6" name="Google Shape;4766;p49"/>
              <p:cNvSpPr/>
              <p:nvPr/>
            </p:nvSpPr>
            <p:spPr>
              <a:xfrm rot="10800000">
                <a:off x="7451180" y="4890670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7" name="Google Shape;4767;p49"/>
              <p:cNvSpPr/>
              <p:nvPr/>
            </p:nvSpPr>
            <p:spPr>
              <a:xfrm rot="10800000">
                <a:off x="8046846" y="4899264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8" name="Google Shape;4768;p49"/>
              <p:cNvSpPr/>
              <p:nvPr/>
            </p:nvSpPr>
            <p:spPr>
              <a:xfrm rot="10800000">
                <a:off x="8521392" y="4907634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9" name="Google Shape;4769;p49"/>
              <p:cNvSpPr/>
              <p:nvPr/>
            </p:nvSpPr>
            <p:spPr>
              <a:xfrm rot="10800000">
                <a:off x="6738958" y="4892863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0" name="Google Shape;4770;p49"/>
              <p:cNvSpPr/>
              <p:nvPr/>
            </p:nvSpPr>
            <p:spPr>
              <a:xfrm rot="10800000">
                <a:off x="6187918" y="488641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1" name="Google Shape;4771;p49"/>
              <p:cNvSpPr/>
              <p:nvPr/>
            </p:nvSpPr>
            <p:spPr>
              <a:xfrm rot="10800000">
                <a:off x="7330283" y="4901681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2" name="Google Shape;4772;p49"/>
              <p:cNvSpPr/>
              <p:nvPr/>
            </p:nvSpPr>
            <p:spPr>
              <a:xfrm rot="10800000">
                <a:off x="8997729" y="4919227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3" name="Google Shape;4773;p49"/>
              <p:cNvSpPr/>
              <p:nvPr/>
            </p:nvSpPr>
            <p:spPr>
              <a:xfrm rot="10800000">
                <a:off x="6401020" y="4896533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4" name="Google Shape;4774;p49"/>
              <p:cNvSpPr/>
              <p:nvPr/>
            </p:nvSpPr>
            <p:spPr>
              <a:xfrm rot="10800000">
                <a:off x="6861914" y="490284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5" name="Google Shape;4775;p49"/>
              <p:cNvSpPr/>
              <p:nvPr/>
            </p:nvSpPr>
            <p:spPr>
              <a:xfrm rot="10800000">
                <a:off x="7211669" y="4908350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 rot="10800000">
                <a:off x="5360260" y="4878809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 rot="10800000">
                <a:off x="5871733" y="4807013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 rot="10800000">
                <a:off x="5241825" y="4878853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 rot="10800000">
                <a:off x="6091370" y="4893758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 rot="10800000">
                <a:off x="6974844" y="4909156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 rot="10800000">
                <a:off x="7093234" y="4910991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 rot="10800000">
                <a:off x="5478650" y="4886507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 rot="10800000">
                <a:off x="7931187" y="4922002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 rot="10800000">
                <a:off x="5814082" y="4896578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5" name="Google Shape;4785;p49"/>
              <p:cNvSpPr/>
              <p:nvPr/>
            </p:nvSpPr>
            <p:spPr>
              <a:xfrm rot="10800000">
                <a:off x="5124598" y="4887761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6" name="Google Shape;4786;p49"/>
              <p:cNvSpPr/>
              <p:nvPr/>
            </p:nvSpPr>
            <p:spPr>
              <a:xfrm rot="10800000">
                <a:off x="9713218" y="4943755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7" name="Google Shape;4787;p49"/>
              <p:cNvSpPr/>
              <p:nvPr/>
            </p:nvSpPr>
            <p:spPr>
              <a:xfrm rot="10800000">
                <a:off x="9831116" y="494389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8" name="Google Shape;4788;p49"/>
              <p:cNvSpPr/>
              <p:nvPr/>
            </p:nvSpPr>
            <p:spPr>
              <a:xfrm rot="10800000">
                <a:off x="8406628" y="4932923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9" name="Google Shape;4789;p49"/>
              <p:cNvSpPr/>
              <p:nvPr/>
            </p:nvSpPr>
            <p:spPr>
              <a:xfrm rot="10800000">
                <a:off x="9595230" y="4945680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0" name="Google Shape;4790;p49"/>
              <p:cNvSpPr/>
              <p:nvPr/>
            </p:nvSpPr>
            <p:spPr>
              <a:xfrm rot="10800000">
                <a:off x="9949506" y="4951141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 rot="10800000">
                <a:off x="8881845" y="4945053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 rot="10800000">
                <a:off x="5596145" y="4901502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 rot="10800000">
                <a:off x="6516725" y="4922002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 rot="10800000">
                <a:off x="6300847" y="4921017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 rot="10800000">
                <a:off x="9477511" y="4956691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 rot="10800000">
                <a:off x="10067001" y="4963002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 rot="10800000">
                <a:off x="5007774" y="4904680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 rot="10800000">
                <a:off x="7814139" y="4943173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 rot="10800000">
                <a:off x="6203404" y="4933774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0" name="Google Shape;4800;p49"/>
              <p:cNvSpPr/>
              <p:nvPr/>
            </p:nvSpPr>
            <p:spPr>
              <a:xfrm rot="10800000">
                <a:off x="5712700" y="4923300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1" name="Google Shape;4801;p49"/>
              <p:cNvSpPr/>
              <p:nvPr/>
            </p:nvSpPr>
            <p:spPr>
              <a:xfrm rot="10800000">
                <a:off x="9360240" y="4967299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2" name="Google Shape;4802;p49"/>
              <p:cNvSpPr/>
              <p:nvPr/>
            </p:nvSpPr>
            <p:spPr>
              <a:xfrm rot="10800000">
                <a:off x="8290968" y="4958347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3" name="Google Shape;4803;p49"/>
              <p:cNvSpPr/>
              <p:nvPr/>
            </p:nvSpPr>
            <p:spPr>
              <a:xfrm rot="10800000">
                <a:off x="6632653" y="4943845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4" name="Google Shape;4804;p49"/>
              <p:cNvSpPr/>
              <p:nvPr/>
            </p:nvSpPr>
            <p:spPr>
              <a:xfrm rot="10800000">
                <a:off x="8766409" y="4965732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5" name="Google Shape;4805;p49"/>
              <p:cNvSpPr/>
              <p:nvPr/>
            </p:nvSpPr>
            <p:spPr>
              <a:xfrm rot="10800000">
                <a:off x="10184496" y="498032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6" name="Google Shape;4806;p49"/>
              <p:cNvSpPr/>
              <p:nvPr/>
            </p:nvSpPr>
            <p:spPr>
              <a:xfrm rot="10800000">
                <a:off x="6116883" y="4938384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 rot="10800000">
                <a:off x="5926071" y="4933908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 rot="10800000">
                <a:off x="7698032" y="4960272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 rot="10800000">
                <a:off x="6414717" y="4952081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 rot="10800000">
                <a:off x="4892070" y="4930193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 rot="10800000">
                <a:off x="9242611" y="4985874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 rot="10800000">
                <a:off x="6755340" y="4962107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 rot="10800000">
                <a:off x="7577135" y="4974013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 rot="10800000">
                <a:off x="8176203" y="4982965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 rot="10800000">
                <a:off x="5828360" y="4950604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6" name="Google Shape;4816;p49"/>
              <p:cNvSpPr/>
              <p:nvPr/>
            </p:nvSpPr>
            <p:spPr>
              <a:xfrm rot="10800000">
                <a:off x="8650704" y="4991067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7" name="Google Shape;4817;p49"/>
              <p:cNvSpPr/>
              <p:nvPr/>
            </p:nvSpPr>
            <p:spPr>
              <a:xfrm rot="10800000">
                <a:off x="6868270" y="4975759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8" name="Google Shape;4818;p49"/>
              <p:cNvSpPr/>
              <p:nvPr/>
            </p:nvSpPr>
            <p:spPr>
              <a:xfrm rot="10800000">
                <a:off x="7458476" y="4984755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9" name="Google Shape;4819;p49"/>
              <p:cNvSpPr/>
              <p:nvPr/>
            </p:nvSpPr>
            <p:spPr>
              <a:xfrm rot="10800000">
                <a:off x="6322690" y="4971148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0" name="Google Shape;4820;p49"/>
              <p:cNvSpPr/>
              <p:nvPr/>
            </p:nvSpPr>
            <p:spPr>
              <a:xfrm rot="10800000">
                <a:off x="9125250" y="5003062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1" name="Google Shape;4821;p49"/>
              <p:cNvSpPr/>
              <p:nvPr/>
            </p:nvSpPr>
            <p:spPr>
              <a:xfrm rot="10800000">
                <a:off x="6990331" y="4986635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2" name="Google Shape;4822;p49"/>
              <p:cNvSpPr/>
              <p:nvPr/>
            </p:nvSpPr>
            <p:spPr>
              <a:xfrm rot="10800000">
                <a:off x="7341205" y="4991246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3" name="Google Shape;4823;p49"/>
              <p:cNvSpPr/>
              <p:nvPr/>
            </p:nvSpPr>
            <p:spPr>
              <a:xfrm rot="10800000">
                <a:off x="6529437" y="4981130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4" name="Google Shape;4824;p49"/>
              <p:cNvSpPr/>
              <p:nvPr/>
            </p:nvSpPr>
            <p:spPr>
              <a:xfrm rot="10800000">
                <a:off x="7227156" y="4993931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p49"/>
              <p:cNvSpPr/>
              <p:nvPr/>
            </p:nvSpPr>
            <p:spPr>
              <a:xfrm rot="10800000">
                <a:off x="7108721" y="4992096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6" name="Google Shape;4826;p49"/>
              <p:cNvSpPr/>
              <p:nvPr/>
            </p:nvSpPr>
            <p:spPr>
              <a:xfrm rot="10800000">
                <a:off x="5998941" y="4892998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7" name="Google Shape;4827;p49"/>
              <p:cNvSpPr/>
              <p:nvPr/>
            </p:nvSpPr>
            <p:spPr>
              <a:xfrm rot="10800000">
                <a:off x="6227083" y="4979384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8" name="Google Shape;4828;p49"/>
              <p:cNvSpPr/>
              <p:nvPr/>
            </p:nvSpPr>
            <p:spPr>
              <a:xfrm rot="10800000">
                <a:off x="5488408" y="4967523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p49"/>
              <p:cNvSpPr/>
              <p:nvPr/>
            </p:nvSpPr>
            <p:spPr>
              <a:xfrm rot="10800000">
                <a:off x="6127133" y="4979519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0" name="Google Shape;4830;p49"/>
              <p:cNvSpPr/>
              <p:nvPr/>
            </p:nvSpPr>
            <p:spPr>
              <a:xfrm rot="10800000">
                <a:off x="5370017" y="4967568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1" name="Google Shape;4831;p49"/>
              <p:cNvSpPr/>
              <p:nvPr/>
            </p:nvSpPr>
            <p:spPr>
              <a:xfrm rot="10800000">
                <a:off x="8059603" y="5005793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2" name="Google Shape;4832;p49"/>
              <p:cNvSpPr/>
              <p:nvPr/>
            </p:nvSpPr>
            <p:spPr>
              <a:xfrm rot="10800000">
                <a:off x="5605903" y="4974774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3" name="Google Shape;4833;p49"/>
              <p:cNvSpPr/>
              <p:nvPr/>
            </p:nvSpPr>
            <p:spPr>
              <a:xfrm rot="10800000">
                <a:off x="9842977" y="502768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p49"/>
              <p:cNvSpPr/>
              <p:nvPr/>
            </p:nvSpPr>
            <p:spPr>
              <a:xfrm rot="10800000">
                <a:off x="8535313" y="5016535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5" name="Google Shape;4835;p49"/>
              <p:cNvSpPr/>
              <p:nvPr/>
            </p:nvSpPr>
            <p:spPr>
              <a:xfrm rot="10800000">
                <a:off x="9960472" y="5029471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6" name="Google Shape;4836;p49"/>
              <p:cNvSpPr/>
              <p:nvPr/>
            </p:nvSpPr>
            <p:spPr>
              <a:xfrm rot="10800000">
                <a:off x="5950197" y="4984621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7" name="Google Shape;4837;p49"/>
              <p:cNvSpPr/>
              <p:nvPr/>
            </p:nvSpPr>
            <p:spPr>
              <a:xfrm rot="10800000">
                <a:off x="5251582" y="4976609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8" name="Google Shape;4838;p49"/>
              <p:cNvSpPr/>
              <p:nvPr/>
            </p:nvSpPr>
            <p:spPr>
              <a:xfrm rot="10800000">
                <a:off x="9724542" y="5031261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9" name="Google Shape;4839;p49"/>
              <p:cNvSpPr/>
              <p:nvPr/>
            </p:nvSpPr>
            <p:spPr>
              <a:xfrm rot="10800000">
                <a:off x="9010485" y="5028844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0" name="Google Shape;4840;p49"/>
              <p:cNvSpPr/>
              <p:nvPr/>
            </p:nvSpPr>
            <p:spPr>
              <a:xfrm rot="10800000">
                <a:off x="10078862" y="5036767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1" name="Google Shape;4841;p49"/>
              <p:cNvSpPr/>
              <p:nvPr/>
            </p:nvSpPr>
            <p:spPr>
              <a:xfrm rot="10800000">
                <a:off x="6646036" y="5005793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2" name="Google Shape;4842;p49"/>
              <p:cNvSpPr/>
              <p:nvPr/>
            </p:nvSpPr>
            <p:spPr>
              <a:xfrm rot="10800000">
                <a:off x="5723398" y="4989411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3" name="Google Shape;4843;p49"/>
              <p:cNvSpPr/>
              <p:nvPr/>
            </p:nvSpPr>
            <p:spPr>
              <a:xfrm rot="10800000">
                <a:off x="6435664" y="5005793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4" name="Google Shape;4844;p49"/>
              <p:cNvSpPr/>
              <p:nvPr/>
            </p:nvSpPr>
            <p:spPr>
              <a:xfrm rot="10800000">
                <a:off x="9607047" y="5041019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5" name="Google Shape;4845;p49"/>
              <p:cNvSpPr/>
              <p:nvPr/>
            </p:nvSpPr>
            <p:spPr>
              <a:xfrm rot="10800000">
                <a:off x="7943451" y="5025398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6" name="Google Shape;4846;p49"/>
              <p:cNvSpPr/>
              <p:nvPr/>
            </p:nvSpPr>
            <p:spPr>
              <a:xfrm rot="10800000">
                <a:off x="10196358" y="5048628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7" name="Google Shape;4847;p49"/>
              <p:cNvSpPr/>
              <p:nvPr/>
            </p:nvSpPr>
            <p:spPr>
              <a:xfrm rot="10800000">
                <a:off x="5135027" y="4993931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8" name="Google Shape;4848;p49"/>
              <p:cNvSpPr/>
              <p:nvPr/>
            </p:nvSpPr>
            <p:spPr>
              <a:xfrm rot="10800000">
                <a:off x="8420279" y="5041332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9" name="Google Shape;4849;p49"/>
              <p:cNvSpPr/>
              <p:nvPr/>
            </p:nvSpPr>
            <p:spPr>
              <a:xfrm rot="10800000">
                <a:off x="9489552" y="5051358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0" name="Google Shape;4850;p49"/>
              <p:cNvSpPr/>
              <p:nvPr/>
            </p:nvSpPr>
            <p:spPr>
              <a:xfrm rot="10800000">
                <a:off x="6339117" y="5019445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1" name="Google Shape;4851;p49"/>
              <p:cNvSpPr/>
              <p:nvPr/>
            </p:nvSpPr>
            <p:spPr>
              <a:xfrm rot="10800000">
                <a:off x="6768097" y="5027636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2" name="Google Shape;4852;p49"/>
              <p:cNvSpPr/>
              <p:nvPr/>
            </p:nvSpPr>
            <p:spPr>
              <a:xfrm rot="10800000">
                <a:off x="8894825" y="5049747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3" name="Google Shape;4853;p49"/>
              <p:cNvSpPr/>
              <p:nvPr/>
            </p:nvSpPr>
            <p:spPr>
              <a:xfrm rot="10800000">
                <a:off x="5839998" y="5011209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4" name="Google Shape;4854;p49"/>
              <p:cNvSpPr/>
              <p:nvPr/>
            </p:nvSpPr>
            <p:spPr>
              <a:xfrm rot="10800000">
                <a:off x="7826448" y="5043167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5" name="Google Shape;4855;p49"/>
              <p:cNvSpPr/>
              <p:nvPr/>
            </p:nvSpPr>
            <p:spPr>
              <a:xfrm rot="10800000">
                <a:off x="10313853" y="506684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6" name="Google Shape;4856;p49"/>
              <p:cNvSpPr/>
              <p:nvPr/>
            </p:nvSpPr>
            <p:spPr>
              <a:xfrm rot="10800000">
                <a:off x="6238228" y="5023921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7" name="Google Shape;4857;p49"/>
              <p:cNvSpPr/>
              <p:nvPr/>
            </p:nvSpPr>
            <p:spPr>
              <a:xfrm rot="10800000">
                <a:off x="6054264" y="5021101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8" name="Google Shape;4858;p49"/>
              <p:cNvSpPr/>
              <p:nvPr/>
            </p:nvSpPr>
            <p:spPr>
              <a:xfrm rot="10800000">
                <a:off x="6549489" y="5036767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9" name="Google Shape;4859;p49"/>
              <p:cNvSpPr/>
              <p:nvPr/>
            </p:nvSpPr>
            <p:spPr>
              <a:xfrm rot="10800000">
                <a:off x="9372281" y="5067696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0" name="Google Shape;4860;p49"/>
              <p:cNvSpPr/>
              <p:nvPr/>
            </p:nvSpPr>
            <p:spPr>
              <a:xfrm rot="10800000">
                <a:off x="6884652" y="5045808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1" name="Google Shape;4861;p49"/>
              <p:cNvSpPr/>
              <p:nvPr/>
            </p:nvSpPr>
            <p:spPr>
              <a:xfrm rot="10800000">
                <a:off x="5019323" y="5019445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2" name="Google Shape;4862;p49"/>
              <p:cNvSpPr/>
              <p:nvPr/>
            </p:nvSpPr>
            <p:spPr>
              <a:xfrm rot="10800000">
                <a:off x="7705551" y="5057177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3" name="Google Shape;4863;p49"/>
              <p:cNvSpPr/>
              <p:nvPr/>
            </p:nvSpPr>
            <p:spPr>
              <a:xfrm rot="10800000">
                <a:off x="8301889" y="5065905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4" name="Google Shape;4864;p49"/>
              <p:cNvSpPr/>
              <p:nvPr/>
            </p:nvSpPr>
            <p:spPr>
              <a:xfrm rot="10800000">
                <a:off x="5955658" y="5038557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5" name="Google Shape;4865;p49"/>
              <p:cNvSpPr/>
              <p:nvPr/>
            </p:nvSpPr>
            <p:spPr>
              <a:xfrm rot="10800000">
                <a:off x="8778225" y="5074097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6" name="Google Shape;4866;p49"/>
              <p:cNvSpPr/>
              <p:nvPr/>
            </p:nvSpPr>
            <p:spPr>
              <a:xfrm rot="10800000">
                <a:off x="7000760" y="5058744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7" name="Google Shape;4867;p49"/>
              <p:cNvSpPr/>
              <p:nvPr/>
            </p:nvSpPr>
            <p:spPr>
              <a:xfrm rot="10800000">
                <a:off x="7588056" y="5067427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8" name="Google Shape;4868;p49"/>
              <p:cNvSpPr/>
              <p:nvPr/>
            </p:nvSpPr>
            <p:spPr>
              <a:xfrm rot="10800000">
                <a:off x="6445019" y="505605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9" name="Google Shape;4869;p49"/>
              <p:cNvSpPr/>
              <p:nvPr/>
            </p:nvSpPr>
            <p:spPr>
              <a:xfrm rot="10800000">
                <a:off x="9256397" y="5087614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0" name="Google Shape;4870;p49"/>
              <p:cNvSpPr/>
              <p:nvPr/>
            </p:nvSpPr>
            <p:spPr>
              <a:xfrm rot="10800000">
                <a:off x="7114450" y="506921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1" name="Google Shape;4871;p49"/>
              <p:cNvSpPr/>
              <p:nvPr/>
            </p:nvSpPr>
            <p:spPr>
              <a:xfrm rot="10800000">
                <a:off x="7469397" y="5074097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2" name="Google Shape;4872;p49"/>
              <p:cNvSpPr/>
              <p:nvPr/>
            </p:nvSpPr>
            <p:spPr>
              <a:xfrm rot="10800000">
                <a:off x="6664254" y="5064965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3" name="Google Shape;4873;p49"/>
              <p:cNvSpPr/>
              <p:nvPr/>
            </p:nvSpPr>
            <p:spPr>
              <a:xfrm rot="10800000">
                <a:off x="7233512" y="5075036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4" name="Google Shape;4874;p49"/>
              <p:cNvSpPr/>
              <p:nvPr/>
            </p:nvSpPr>
            <p:spPr>
              <a:xfrm rot="10800000">
                <a:off x="7355975" y="5076827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5" name="Google Shape;4875;p49"/>
              <p:cNvSpPr/>
              <p:nvPr/>
            </p:nvSpPr>
            <p:spPr>
              <a:xfrm rot="10800000">
                <a:off x="6145709" y="5021011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6" name="Google Shape;4876;p49"/>
              <p:cNvSpPr/>
              <p:nvPr/>
            </p:nvSpPr>
            <p:spPr>
              <a:xfrm rot="10800000">
                <a:off x="8188960" y="5088688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7" name="Google Shape;4877;p49"/>
              <p:cNvSpPr/>
              <p:nvPr/>
            </p:nvSpPr>
            <p:spPr>
              <a:xfrm rot="10800000">
                <a:off x="6349098" y="5066174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8" name="Google Shape;4878;p49"/>
              <p:cNvSpPr/>
              <p:nvPr/>
            </p:nvSpPr>
            <p:spPr>
              <a:xfrm rot="10800000">
                <a:off x="6255550" y="5065637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9" name="Google Shape;4879;p49"/>
              <p:cNvSpPr/>
              <p:nvPr/>
            </p:nvSpPr>
            <p:spPr>
              <a:xfrm rot="10800000">
                <a:off x="4906393" y="5052209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0" name="Google Shape;4880;p49"/>
              <p:cNvSpPr/>
              <p:nvPr/>
            </p:nvSpPr>
            <p:spPr>
              <a:xfrm rot="10800000">
                <a:off x="8664669" y="5099923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1" name="Google Shape;4881;p49"/>
              <p:cNvSpPr/>
              <p:nvPr/>
            </p:nvSpPr>
            <p:spPr>
              <a:xfrm rot="10800000">
                <a:off x="9972289" y="5113262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2" name="Google Shape;4882;p49"/>
              <p:cNvSpPr/>
              <p:nvPr/>
            </p:nvSpPr>
            <p:spPr>
              <a:xfrm rot="10800000">
                <a:off x="10090724" y="5115097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3" name="Google Shape;4883;p49"/>
              <p:cNvSpPr/>
              <p:nvPr/>
            </p:nvSpPr>
            <p:spPr>
              <a:xfrm rot="10800000">
                <a:off x="6069482" y="5070471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p49"/>
              <p:cNvSpPr/>
              <p:nvPr/>
            </p:nvSpPr>
            <p:spPr>
              <a:xfrm rot="10800000">
                <a:off x="9139842" y="5109457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5" name="Google Shape;4885;p49"/>
              <p:cNvSpPr/>
              <p:nvPr/>
            </p:nvSpPr>
            <p:spPr>
              <a:xfrm rot="10800000">
                <a:off x="9853899" y="5115097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49"/>
              <p:cNvSpPr/>
              <p:nvPr/>
            </p:nvSpPr>
            <p:spPr>
              <a:xfrm rot="10800000">
                <a:off x="10208174" y="5122393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p49"/>
              <p:cNvSpPr/>
              <p:nvPr/>
            </p:nvSpPr>
            <p:spPr>
              <a:xfrm rot="10800000">
                <a:off x="6774722" y="5090121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p49"/>
              <p:cNvSpPr/>
              <p:nvPr/>
            </p:nvSpPr>
            <p:spPr>
              <a:xfrm rot="10800000">
                <a:off x="6558844" y="5090434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9" name="Google Shape;4889;p49"/>
              <p:cNvSpPr/>
              <p:nvPr/>
            </p:nvSpPr>
            <p:spPr>
              <a:xfrm rot="10800000">
                <a:off x="8072360" y="5107801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p49"/>
              <p:cNvSpPr/>
              <p:nvPr/>
            </p:nvSpPr>
            <p:spPr>
              <a:xfrm rot="10800000">
                <a:off x="9736403" y="5124138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p49"/>
              <p:cNvSpPr/>
              <p:nvPr/>
            </p:nvSpPr>
            <p:spPr>
              <a:xfrm rot="10800000">
                <a:off x="10325669" y="5135149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p49"/>
              <p:cNvSpPr/>
              <p:nvPr/>
            </p:nvSpPr>
            <p:spPr>
              <a:xfrm rot="10800000">
                <a:off x="8549636" y="5125078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p49"/>
              <p:cNvSpPr/>
              <p:nvPr/>
            </p:nvSpPr>
            <p:spPr>
              <a:xfrm rot="10800000">
                <a:off x="9618908" y="5138103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p49"/>
              <p:cNvSpPr/>
              <p:nvPr/>
            </p:nvSpPr>
            <p:spPr>
              <a:xfrm rot="10800000">
                <a:off x="6891277" y="511147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5" name="Google Shape;4895;p49"/>
              <p:cNvSpPr/>
              <p:nvPr/>
            </p:nvSpPr>
            <p:spPr>
              <a:xfrm rot="10800000">
                <a:off x="6461133" y="5104623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6" name="Google Shape;4896;p49"/>
              <p:cNvSpPr/>
              <p:nvPr/>
            </p:nvSpPr>
            <p:spPr>
              <a:xfrm rot="10800000">
                <a:off x="9024137" y="5133180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7" name="Google Shape;4897;p49"/>
              <p:cNvSpPr/>
              <p:nvPr/>
            </p:nvSpPr>
            <p:spPr>
              <a:xfrm rot="10800000">
                <a:off x="7955312" y="5125794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8" name="Google Shape;4898;p49"/>
              <p:cNvSpPr/>
              <p:nvPr/>
            </p:nvSpPr>
            <p:spPr>
              <a:xfrm rot="10800000">
                <a:off x="10443164" y="515242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49"/>
              <p:cNvSpPr/>
              <p:nvPr/>
            </p:nvSpPr>
            <p:spPr>
              <a:xfrm rot="10800000">
                <a:off x="6366689" y="5109726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49"/>
              <p:cNvSpPr/>
              <p:nvPr/>
            </p:nvSpPr>
            <p:spPr>
              <a:xfrm rot="10800000">
                <a:off x="6181248" y="5107801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1" name="Google Shape;4901;p49"/>
              <p:cNvSpPr/>
              <p:nvPr/>
            </p:nvSpPr>
            <p:spPr>
              <a:xfrm rot="10800000">
                <a:off x="6672713" y="5121408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2" name="Google Shape;4902;p49"/>
              <p:cNvSpPr/>
              <p:nvPr/>
            </p:nvSpPr>
            <p:spPr>
              <a:xfrm rot="10800000">
                <a:off x="7007921" y="5128749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3" name="Google Shape;4903;p49"/>
              <p:cNvSpPr/>
              <p:nvPr/>
            </p:nvSpPr>
            <p:spPr>
              <a:xfrm rot="10800000">
                <a:off x="9501413" y="5154262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4" name="Google Shape;4904;p49"/>
              <p:cNvSpPr/>
              <p:nvPr/>
            </p:nvSpPr>
            <p:spPr>
              <a:xfrm rot="10800000">
                <a:off x="7836474" y="5141326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5" name="Google Shape;4905;p49"/>
              <p:cNvSpPr/>
              <p:nvPr/>
            </p:nvSpPr>
            <p:spPr>
              <a:xfrm rot="10800000">
                <a:off x="8431201" y="5148801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6" name="Google Shape;4906;p49"/>
              <p:cNvSpPr/>
              <p:nvPr/>
            </p:nvSpPr>
            <p:spPr>
              <a:xfrm rot="10800000">
                <a:off x="8909372" y="5158827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7" name="Google Shape;4907;p49"/>
              <p:cNvSpPr/>
              <p:nvPr/>
            </p:nvSpPr>
            <p:spPr>
              <a:xfrm rot="10800000">
                <a:off x="7126267" y="5142982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8" name="Google Shape;4908;p49"/>
              <p:cNvSpPr/>
              <p:nvPr/>
            </p:nvSpPr>
            <p:spPr>
              <a:xfrm rot="10800000">
                <a:off x="7717592" y="5150591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9" name="Google Shape;4909;p49"/>
              <p:cNvSpPr/>
              <p:nvPr/>
            </p:nvSpPr>
            <p:spPr>
              <a:xfrm rot="10800000">
                <a:off x="6573436" y="5141013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0" name="Google Shape;4910;p49"/>
              <p:cNvSpPr/>
              <p:nvPr/>
            </p:nvSpPr>
            <p:spPr>
              <a:xfrm rot="10800000">
                <a:off x="9385530" y="5174046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1" name="Google Shape;4911;p49"/>
              <p:cNvSpPr/>
              <p:nvPr/>
            </p:nvSpPr>
            <p:spPr>
              <a:xfrm rot="10800000">
                <a:off x="7243538" y="5152964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2" name="Google Shape;4912;p49"/>
              <p:cNvSpPr/>
              <p:nvPr/>
            </p:nvSpPr>
            <p:spPr>
              <a:xfrm rot="10800000">
                <a:off x="7599022" y="5156992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3" name="Google Shape;4913;p49"/>
              <p:cNvSpPr/>
              <p:nvPr/>
            </p:nvSpPr>
            <p:spPr>
              <a:xfrm rot="10800000">
                <a:off x="6787478" y="5149338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4" name="Google Shape;4914;p49"/>
              <p:cNvSpPr/>
              <p:nvPr/>
            </p:nvSpPr>
            <p:spPr>
              <a:xfrm rot="10800000">
                <a:off x="7362197" y="5158469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49"/>
              <p:cNvSpPr/>
              <p:nvPr/>
            </p:nvSpPr>
            <p:spPr>
              <a:xfrm rot="10800000">
                <a:off x="7481259" y="5159722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6" name="Google Shape;4916;p49"/>
              <p:cNvSpPr/>
              <p:nvPr/>
            </p:nvSpPr>
            <p:spPr>
              <a:xfrm rot="10800000">
                <a:off x="8318271" y="5171539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7" name="Google Shape;4917;p49"/>
              <p:cNvSpPr/>
              <p:nvPr/>
            </p:nvSpPr>
            <p:spPr>
              <a:xfrm rot="10800000">
                <a:off x="6477783" y="5151129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8" name="Google Shape;4918;p49"/>
              <p:cNvSpPr/>
              <p:nvPr/>
            </p:nvSpPr>
            <p:spPr>
              <a:xfrm rot="10800000">
                <a:off x="6274125" y="5107756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9" name="Google Shape;4919;p49"/>
              <p:cNvSpPr/>
              <p:nvPr/>
            </p:nvSpPr>
            <p:spPr>
              <a:xfrm rot="10800000">
                <a:off x="6384190" y="5151666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0" name="Google Shape;4920;p49"/>
              <p:cNvSpPr/>
              <p:nvPr/>
            </p:nvSpPr>
            <p:spPr>
              <a:xfrm rot="10800000">
                <a:off x="8792772" y="5182282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49"/>
              <p:cNvSpPr/>
              <p:nvPr/>
            </p:nvSpPr>
            <p:spPr>
              <a:xfrm rot="10800000">
                <a:off x="10099810" y="5197992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49"/>
              <p:cNvSpPr/>
              <p:nvPr/>
            </p:nvSpPr>
            <p:spPr>
              <a:xfrm rot="10800000">
                <a:off x="10219140" y="5200723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49"/>
              <p:cNvSpPr/>
              <p:nvPr/>
            </p:nvSpPr>
            <p:spPr>
              <a:xfrm rot="10800000">
                <a:off x="9267318" y="5193427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49"/>
              <p:cNvSpPr/>
              <p:nvPr/>
            </p:nvSpPr>
            <p:spPr>
              <a:xfrm rot="10800000">
                <a:off x="9983210" y="5200723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49"/>
              <p:cNvSpPr/>
              <p:nvPr/>
            </p:nvSpPr>
            <p:spPr>
              <a:xfrm rot="10800000">
                <a:off x="6909270" y="5175209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6" name="Google Shape;4926;p49"/>
              <p:cNvSpPr/>
              <p:nvPr/>
            </p:nvSpPr>
            <p:spPr>
              <a:xfrm rot="10800000">
                <a:off x="10337531" y="5208019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7" name="Google Shape;4927;p49"/>
              <p:cNvSpPr/>
              <p:nvPr/>
            </p:nvSpPr>
            <p:spPr>
              <a:xfrm rot="10800000">
                <a:off x="8201716" y="5191547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8" name="Google Shape;4928;p49"/>
              <p:cNvSpPr/>
              <p:nvPr/>
            </p:nvSpPr>
            <p:spPr>
              <a:xfrm rot="10800000">
                <a:off x="6687305" y="5175120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9" name="Google Shape;4929;p49"/>
              <p:cNvSpPr/>
              <p:nvPr/>
            </p:nvSpPr>
            <p:spPr>
              <a:xfrm rot="10800000">
                <a:off x="9865715" y="5208690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0" name="Google Shape;4930;p49"/>
              <p:cNvSpPr/>
              <p:nvPr/>
            </p:nvSpPr>
            <p:spPr>
              <a:xfrm rot="10800000">
                <a:off x="10455250" y="5221044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1" name="Google Shape;4931;p49"/>
              <p:cNvSpPr/>
              <p:nvPr/>
            </p:nvSpPr>
            <p:spPr>
              <a:xfrm rot="10800000">
                <a:off x="8678500" y="5208466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2" name="Google Shape;4932;p49"/>
              <p:cNvSpPr/>
              <p:nvPr/>
            </p:nvSpPr>
            <p:spPr>
              <a:xfrm rot="10800000">
                <a:off x="7020633" y="5195262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3" name="Google Shape;4933;p49"/>
              <p:cNvSpPr/>
              <p:nvPr/>
            </p:nvSpPr>
            <p:spPr>
              <a:xfrm rot="10800000">
                <a:off x="9748220" y="5220596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4" name="Google Shape;4934;p49"/>
              <p:cNvSpPr/>
              <p:nvPr/>
            </p:nvSpPr>
            <p:spPr>
              <a:xfrm rot="10800000">
                <a:off x="9153494" y="5219880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5" name="Google Shape;4935;p49"/>
              <p:cNvSpPr/>
              <p:nvPr/>
            </p:nvSpPr>
            <p:spPr>
              <a:xfrm rot="10800000">
                <a:off x="8080819" y="5208108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6" name="Google Shape;4936;p49"/>
              <p:cNvSpPr/>
              <p:nvPr/>
            </p:nvSpPr>
            <p:spPr>
              <a:xfrm rot="10800000">
                <a:off x="6589818" y="5189801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7" name="Google Shape;4937;p49"/>
              <p:cNvSpPr/>
              <p:nvPr/>
            </p:nvSpPr>
            <p:spPr>
              <a:xfrm rot="10800000">
                <a:off x="10572521" y="523899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8" name="Google Shape;4938;p49"/>
              <p:cNvSpPr/>
              <p:nvPr/>
            </p:nvSpPr>
            <p:spPr>
              <a:xfrm rot="10800000">
                <a:off x="6495106" y="5195754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9" name="Google Shape;4939;p49"/>
              <p:cNvSpPr/>
              <p:nvPr/>
            </p:nvSpPr>
            <p:spPr>
              <a:xfrm rot="10800000">
                <a:off x="6403750" y="5193427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0" name="Google Shape;4940;p49"/>
              <p:cNvSpPr/>
              <p:nvPr/>
            </p:nvSpPr>
            <p:spPr>
              <a:xfrm rot="10800000">
                <a:off x="6802025" y="5206049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1" name="Google Shape;4941;p49"/>
              <p:cNvSpPr/>
              <p:nvPr/>
            </p:nvSpPr>
            <p:spPr>
              <a:xfrm rot="10800000">
                <a:off x="7137233" y="5212718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2" name="Google Shape;4942;p49"/>
              <p:cNvSpPr/>
              <p:nvPr/>
            </p:nvSpPr>
            <p:spPr>
              <a:xfrm rot="10800000">
                <a:off x="9631665" y="5236262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3" name="Google Shape;4943;p49"/>
              <p:cNvSpPr/>
              <p:nvPr/>
            </p:nvSpPr>
            <p:spPr>
              <a:xfrm rot="10800000">
                <a:off x="7963996" y="5222924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4" name="Google Shape;4944;p49"/>
              <p:cNvSpPr/>
              <p:nvPr/>
            </p:nvSpPr>
            <p:spPr>
              <a:xfrm rot="10800000">
                <a:off x="8559662" y="5231697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5" name="Google Shape;4945;p49"/>
              <p:cNvSpPr/>
              <p:nvPr/>
            </p:nvSpPr>
            <p:spPr>
              <a:xfrm rot="10800000">
                <a:off x="9035998" y="5241678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6" name="Google Shape;4946;p49"/>
              <p:cNvSpPr/>
              <p:nvPr/>
            </p:nvSpPr>
            <p:spPr>
              <a:xfrm rot="10800000">
                <a:off x="7255355" y="5226818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7" name="Google Shape;4947;p49"/>
              <p:cNvSpPr/>
              <p:nvPr/>
            </p:nvSpPr>
            <p:spPr>
              <a:xfrm rot="10800000">
                <a:off x="7845829" y="5233890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49"/>
              <p:cNvSpPr/>
              <p:nvPr/>
            </p:nvSpPr>
            <p:spPr>
              <a:xfrm rot="10800000">
                <a:off x="9514170" y="5255017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9" name="Google Shape;4949;p49"/>
              <p:cNvSpPr/>
              <p:nvPr/>
            </p:nvSpPr>
            <p:spPr>
              <a:xfrm rot="10800000">
                <a:off x="7728289" y="5240291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0" name="Google Shape;4950;p49"/>
              <p:cNvSpPr/>
              <p:nvPr/>
            </p:nvSpPr>
            <p:spPr>
              <a:xfrm rot="10800000">
                <a:off x="7373118" y="5235904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1" name="Google Shape;4951;p49"/>
              <p:cNvSpPr/>
              <p:nvPr/>
            </p:nvSpPr>
            <p:spPr>
              <a:xfrm rot="10800000">
                <a:off x="6702747" y="5226191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2" name="Google Shape;4952;p49"/>
              <p:cNvSpPr/>
              <p:nvPr/>
            </p:nvSpPr>
            <p:spPr>
              <a:xfrm rot="10800000">
                <a:off x="6916790" y="5234024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3" name="Google Shape;4953;p49"/>
              <p:cNvSpPr/>
              <p:nvPr/>
            </p:nvSpPr>
            <p:spPr>
              <a:xfrm rot="10800000">
                <a:off x="7609675" y="5242842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4" name="Google Shape;4954;p49"/>
              <p:cNvSpPr/>
              <p:nvPr/>
            </p:nvSpPr>
            <p:spPr>
              <a:xfrm rot="10800000">
                <a:off x="7491285" y="5241723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5" name="Google Shape;4955;p49"/>
              <p:cNvSpPr/>
              <p:nvPr/>
            </p:nvSpPr>
            <p:spPr>
              <a:xfrm rot="10800000">
                <a:off x="8446688" y="5254479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49"/>
              <p:cNvSpPr/>
              <p:nvPr/>
            </p:nvSpPr>
            <p:spPr>
              <a:xfrm rot="10800000">
                <a:off x="6606200" y="5236710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49"/>
              <p:cNvSpPr/>
              <p:nvPr/>
            </p:nvSpPr>
            <p:spPr>
              <a:xfrm rot="10800000">
                <a:off x="8922442" y="5266609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49"/>
              <p:cNvSpPr/>
              <p:nvPr/>
            </p:nvSpPr>
            <p:spPr>
              <a:xfrm rot="10800000">
                <a:off x="6512159" y="5238903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49"/>
              <p:cNvSpPr/>
              <p:nvPr/>
            </p:nvSpPr>
            <p:spPr>
              <a:xfrm rot="10800000">
                <a:off x="10230957" y="5283618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p49"/>
              <p:cNvSpPr/>
              <p:nvPr/>
            </p:nvSpPr>
            <p:spPr>
              <a:xfrm rot="10800000">
                <a:off x="9398510" y="5280216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p49"/>
              <p:cNvSpPr/>
              <p:nvPr/>
            </p:nvSpPr>
            <p:spPr>
              <a:xfrm rot="10800000">
                <a:off x="10349392" y="5286349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2" name="Google Shape;4962;p49"/>
              <p:cNvSpPr/>
              <p:nvPr/>
            </p:nvSpPr>
            <p:spPr>
              <a:xfrm rot="10800000">
                <a:off x="10113462" y="5286259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3" name="Google Shape;4963;p49"/>
              <p:cNvSpPr/>
              <p:nvPr/>
            </p:nvSpPr>
            <p:spPr>
              <a:xfrm rot="10800000">
                <a:off x="7032226" y="5258105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4" name="Google Shape;4964;p49"/>
              <p:cNvSpPr/>
              <p:nvPr/>
            </p:nvSpPr>
            <p:spPr>
              <a:xfrm rot="10800000">
                <a:off x="8331028" y="5275382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p49"/>
              <p:cNvSpPr/>
              <p:nvPr/>
            </p:nvSpPr>
            <p:spPr>
              <a:xfrm rot="10800000">
                <a:off x="10466842" y="5293644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6" name="Google Shape;4966;p49"/>
              <p:cNvSpPr/>
              <p:nvPr/>
            </p:nvSpPr>
            <p:spPr>
              <a:xfrm rot="10800000">
                <a:off x="6815722" y="5259851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7" name="Google Shape;4967;p49"/>
              <p:cNvSpPr/>
              <p:nvPr/>
            </p:nvSpPr>
            <p:spPr>
              <a:xfrm rot="10800000">
                <a:off x="9994176" y="5293644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8" name="Google Shape;4968;p49"/>
              <p:cNvSpPr/>
              <p:nvPr/>
            </p:nvSpPr>
            <p:spPr>
              <a:xfrm rot="10800000">
                <a:off x="10585277" y="5306356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9" name="Google Shape;4969;p49"/>
              <p:cNvSpPr/>
              <p:nvPr/>
            </p:nvSpPr>
            <p:spPr>
              <a:xfrm rot="10800000">
                <a:off x="8807364" y="5291227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0" name="Google Shape;4970;p49"/>
              <p:cNvSpPr/>
              <p:nvPr/>
            </p:nvSpPr>
            <p:spPr>
              <a:xfrm rot="10800000">
                <a:off x="7149050" y="5279053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1" name="Google Shape;4971;p49"/>
              <p:cNvSpPr/>
              <p:nvPr/>
            </p:nvSpPr>
            <p:spPr>
              <a:xfrm rot="10800000">
                <a:off x="9877353" y="5307117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2" name="Google Shape;4972;p49"/>
              <p:cNvSpPr/>
              <p:nvPr/>
            </p:nvSpPr>
            <p:spPr>
              <a:xfrm rot="10800000">
                <a:off x="8210176" y="5291183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3" name="Google Shape;4973;p49"/>
              <p:cNvSpPr/>
              <p:nvPr/>
            </p:nvSpPr>
            <p:spPr>
              <a:xfrm rot="10800000">
                <a:off x="9282805" y="5303671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4" name="Google Shape;4974;p49"/>
              <p:cNvSpPr/>
              <p:nvPr/>
            </p:nvSpPr>
            <p:spPr>
              <a:xfrm rot="10800000">
                <a:off x="6724859" y="5276278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5" name="Google Shape;4975;p49"/>
              <p:cNvSpPr/>
              <p:nvPr/>
            </p:nvSpPr>
            <p:spPr>
              <a:xfrm rot="10800000">
                <a:off x="10700937" y="532457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6" name="Google Shape;4976;p49"/>
              <p:cNvSpPr/>
              <p:nvPr/>
            </p:nvSpPr>
            <p:spPr>
              <a:xfrm rot="10800000">
                <a:off x="6623254" y="5280888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7" name="Google Shape;4977;p49"/>
              <p:cNvSpPr/>
              <p:nvPr/>
            </p:nvSpPr>
            <p:spPr>
              <a:xfrm rot="10800000">
                <a:off x="6930218" y="5290511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8" name="Google Shape;4978;p49"/>
              <p:cNvSpPr/>
              <p:nvPr/>
            </p:nvSpPr>
            <p:spPr>
              <a:xfrm rot="10800000">
                <a:off x="7266545" y="5296330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9" name="Google Shape;4979;p49"/>
              <p:cNvSpPr/>
              <p:nvPr/>
            </p:nvSpPr>
            <p:spPr>
              <a:xfrm rot="10800000">
                <a:off x="8096038" y="5305461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0" name="Google Shape;4980;p49"/>
              <p:cNvSpPr/>
              <p:nvPr/>
            </p:nvSpPr>
            <p:spPr>
              <a:xfrm rot="10800000">
                <a:off x="9760977" y="5320053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1" name="Google Shape;4981;p49"/>
              <p:cNvSpPr/>
              <p:nvPr/>
            </p:nvSpPr>
            <p:spPr>
              <a:xfrm rot="10800000">
                <a:off x="8691704" y="5315443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2" name="Google Shape;4982;p49"/>
              <p:cNvSpPr/>
              <p:nvPr/>
            </p:nvSpPr>
            <p:spPr>
              <a:xfrm rot="10800000">
                <a:off x="9164415" y="5324574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3" name="Google Shape;4983;p49"/>
              <p:cNvSpPr/>
              <p:nvPr/>
            </p:nvSpPr>
            <p:spPr>
              <a:xfrm rot="10800000">
                <a:off x="7384040" y="5309937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4" name="Google Shape;4984;p49"/>
              <p:cNvSpPr/>
              <p:nvPr/>
            </p:nvSpPr>
            <p:spPr>
              <a:xfrm rot="10800000">
                <a:off x="7975141" y="5316741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5" name="Google Shape;4985;p49"/>
              <p:cNvSpPr/>
              <p:nvPr/>
            </p:nvSpPr>
            <p:spPr>
              <a:xfrm rot="10800000">
                <a:off x="7856751" y="5323186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6" name="Google Shape;4986;p49"/>
              <p:cNvSpPr/>
              <p:nvPr/>
            </p:nvSpPr>
            <p:spPr>
              <a:xfrm rot="10800000">
                <a:off x="7502475" y="5319426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7" name="Google Shape;4987;p49"/>
              <p:cNvSpPr/>
              <p:nvPr/>
            </p:nvSpPr>
            <p:spPr>
              <a:xfrm rot="10800000">
                <a:off x="9641691" y="5339165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8" name="Google Shape;4988;p49"/>
              <p:cNvSpPr/>
              <p:nvPr/>
            </p:nvSpPr>
            <p:spPr>
              <a:xfrm rot="10800000">
                <a:off x="6831164" y="5311101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9" name="Google Shape;4989;p49"/>
              <p:cNvSpPr/>
              <p:nvPr/>
            </p:nvSpPr>
            <p:spPr>
              <a:xfrm rot="10800000">
                <a:off x="7624670" y="5324663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0" name="Google Shape;4990;p49"/>
              <p:cNvSpPr/>
              <p:nvPr/>
            </p:nvSpPr>
            <p:spPr>
              <a:xfrm rot="10800000">
                <a:off x="7739256" y="5326409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1" name="Google Shape;4991;p49"/>
              <p:cNvSpPr/>
              <p:nvPr/>
            </p:nvSpPr>
            <p:spPr>
              <a:xfrm rot="10800000">
                <a:off x="7046102" y="5317860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2" name="Google Shape;4992;p49"/>
              <p:cNvSpPr/>
              <p:nvPr/>
            </p:nvSpPr>
            <p:spPr>
              <a:xfrm rot="10800000">
                <a:off x="8572687" y="5337330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3" name="Google Shape;4993;p49"/>
              <p:cNvSpPr/>
              <p:nvPr/>
            </p:nvSpPr>
            <p:spPr>
              <a:xfrm rot="10800000">
                <a:off x="6734393" y="5321843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4" name="Google Shape;4994;p49"/>
              <p:cNvSpPr/>
              <p:nvPr/>
            </p:nvSpPr>
            <p:spPr>
              <a:xfrm rot="10800000">
                <a:off x="9052381" y="5349908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5" name="Google Shape;4995;p49"/>
              <p:cNvSpPr/>
              <p:nvPr/>
            </p:nvSpPr>
            <p:spPr>
              <a:xfrm rot="10800000">
                <a:off x="9527822" y="5360829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6" name="Google Shape;4996;p49"/>
              <p:cNvSpPr/>
              <p:nvPr/>
            </p:nvSpPr>
            <p:spPr>
              <a:xfrm rot="10800000">
                <a:off x="7161806" y="5342388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7" name="Google Shape;4997;p49"/>
              <p:cNvSpPr/>
              <p:nvPr/>
            </p:nvSpPr>
            <p:spPr>
              <a:xfrm rot="10800000">
                <a:off x="8459444" y="5357338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8" name="Google Shape;4998;p49"/>
              <p:cNvSpPr/>
              <p:nvPr/>
            </p:nvSpPr>
            <p:spPr>
              <a:xfrm rot="10800000">
                <a:off x="6945033" y="5344537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9" name="Google Shape;4999;p49"/>
              <p:cNvSpPr/>
              <p:nvPr/>
            </p:nvSpPr>
            <p:spPr>
              <a:xfrm rot="10800000">
                <a:off x="8936721" y="5374705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0" name="Google Shape;5000;p49"/>
              <p:cNvSpPr/>
              <p:nvPr/>
            </p:nvSpPr>
            <p:spPr>
              <a:xfrm rot="10800000">
                <a:off x="7278138" y="5362844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1" name="Google Shape;5001;p49"/>
              <p:cNvSpPr/>
              <p:nvPr/>
            </p:nvSpPr>
            <p:spPr>
              <a:xfrm rot="10800000">
                <a:off x="8339219" y="5374078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2" name="Google Shape;5002;p49"/>
              <p:cNvSpPr/>
              <p:nvPr/>
            </p:nvSpPr>
            <p:spPr>
              <a:xfrm rot="10800000">
                <a:off x="9412162" y="5383791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3" name="Google Shape;5003;p49"/>
              <p:cNvSpPr/>
              <p:nvPr/>
            </p:nvSpPr>
            <p:spPr>
              <a:xfrm rot="10800000">
                <a:off x="6846427" y="5360113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4" name="Google Shape;5004;p49"/>
              <p:cNvSpPr/>
              <p:nvPr/>
            </p:nvSpPr>
            <p:spPr>
              <a:xfrm rot="10800000">
                <a:off x="7399661" y="5378510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5" name="Google Shape;5005;p49"/>
              <p:cNvSpPr/>
              <p:nvPr/>
            </p:nvSpPr>
            <p:spPr>
              <a:xfrm rot="10800000">
                <a:off x="7059798" y="5374839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6" name="Google Shape;5006;p49"/>
              <p:cNvSpPr/>
              <p:nvPr/>
            </p:nvSpPr>
            <p:spPr>
              <a:xfrm rot="10800000">
                <a:off x="8225394" y="5388357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7" name="Google Shape;5007;p49"/>
              <p:cNvSpPr/>
              <p:nvPr/>
            </p:nvSpPr>
            <p:spPr>
              <a:xfrm rot="10800000">
                <a:off x="8821061" y="5398383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8" name="Google Shape;5008;p49"/>
              <p:cNvSpPr/>
              <p:nvPr/>
            </p:nvSpPr>
            <p:spPr>
              <a:xfrm rot="10800000">
                <a:off x="9296502" y="5408185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9" name="Google Shape;5009;p49"/>
              <p:cNvSpPr/>
              <p:nvPr/>
            </p:nvSpPr>
            <p:spPr>
              <a:xfrm rot="10800000">
                <a:off x="7513352" y="5393459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0" name="Google Shape;5010;p49"/>
              <p:cNvSpPr/>
              <p:nvPr/>
            </p:nvSpPr>
            <p:spPr>
              <a:xfrm rot="10800000">
                <a:off x="8104453" y="5399636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1" name="Google Shape;5011;p49"/>
              <p:cNvSpPr/>
              <p:nvPr/>
            </p:nvSpPr>
            <p:spPr>
              <a:xfrm rot="10800000">
                <a:off x="7630847" y="5402590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2" name="Google Shape;5012;p49"/>
              <p:cNvSpPr/>
              <p:nvPr/>
            </p:nvSpPr>
            <p:spPr>
              <a:xfrm rot="10800000">
                <a:off x="7988972" y="5405276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3" name="Google Shape;5013;p49"/>
              <p:cNvSpPr/>
              <p:nvPr/>
            </p:nvSpPr>
            <p:spPr>
              <a:xfrm rot="10800000">
                <a:off x="6959357" y="5396458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4" name="Google Shape;5014;p49"/>
              <p:cNvSpPr/>
              <p:nvPr/>
            </p:nvSpPr>
            <p:spPr>
              <a:xfrm rot="10800000">
                <a:off x="7867672" y="5409304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5" name="Google Shape;5015;p49"/>
              <p:cNvSpPr/>
              <p:nvPr/>
            </p:nvSpPr>
            <p:spPr>
              <a:xfrm rot="10800000">
                <a:off x="7749282" y="5408006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6" name="Google Shape;5016;p49"/>
              <p:cNvSpPr/>
              <p:nvPr/>
            </p:nvSpPr>
            <p:spPr>
              <a:xfrm rot="10800000">
                <a:off x="7174563" y="5402501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7" name="Google Shape;5017;p49"/>
              <p:cNvSpPr/>
              <p:nvPr/>
            </p:nvSpPr>
            <p:spPr>
              <a:xfrm rot="10800000">
                <a:off x="8701731" y="5420226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8" name="Google Shape;5018;p49"/>
              <p:cNvSpPr/>
              <p:nvPr/>
            </p:nvSpPr>
            <p:spPr>
              <a:xfrm rot="10800000">
                <a:off x="9181066" y="5432982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9" name="Google Shape;5019;p49"/>
              <p:cNvSpPr/>
              <p:nvPr/>
            </p:nvSpPr>
            <p:spPr>
              <a:xfrm rot="10800000">
                <a:off x="7291118" y="5426179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0" name="Google Shape;5020;p49"/>
              <p:cNvSpPr/>
              <p:nvPr/>
            </p:nvSpPr>
            <p:spPr>
              <a:xfrm rot="10800000">
                <a:off x="8585131" y="5440681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1" name="Google Shape;5021;p49"/>
              <p:cNvSpPr/>
              <p:nvPr/>
            </p:nvSpPr>
            <p:spPr>
              <a:xfrm rot="10800000">
                <a:off x="7079582" y="5429312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2" name="Google Shape;5022;p49"/>
              <p:cNvSpPr/>
              <p:nvPr/>
            </p:nvSpPr>
            <p:spPr>
              <a:xfrm rot="10800000">
                <a:off x="9066032" y="5457556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3" name="Google Shape;5023;p49"/>
              <p:cNvSpPr/>
              <p:nvPr/>
            </p:nvSpPr>
            <p:spPr>
              <a:xfrm rot="10800000">
                <a:off x="8468575" y="5456974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4" name="Google Shape;5024;p49"/>
              <p:cNvSpPr/>
              <p:nvPr/>
            </p:nvSpPr>
            <p:spPr>
              <a:xfrm rot="10800000">
                <a:off x="7411567" y="5447171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5" name="Google Shape;5025;p49"/>
              <p:cNvSpPr/>
              <p:nvPr/>
            </p:nvSpPr>
            <p:spPr>
              <a:xfrm rot="10800000">
                <a:off x="8351976" y="5472864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6" name="Google Shape;5026;p49"/>
              <p:cNvSpPr/>
              <p:nvPr/>
            </p:nvSpPr>
            <p:spPr>
              <a:xfrm rot="10800000">
                <a:off x="7524318" y="5463912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7" name="Google Shape;5027;p49"/>
              <p:cNvSpPr/>
              <p:nvPr/>
            </p:nvSpPr>
            <p:spPr>
              <a:xfrm rot="10800000">
                <a:off x="7187991" y="5459301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8" name="Google Shape;5028;p49"/>
              <p:cNvSpPr/>
              <p:nvPr/>
            </p:nvSpPr>
            <p:spPr>
              <a:xfrm rot="10800000">
                <a:off x="8950372" y="5481234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9" name="Google Shape;5029;p49"/>
              <p:cNvSpPr/>
              <p:nvPr/>
            </p:nvSpPr>
            <p:spPr>
              <a:xfrm rot="10800000">
                <a:off x="7642708" y="5477071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0" name="Google Shape;5030;p49"/>
              <p:cNvSpPr/>
              <p:nvPr/>
            </p:nvSpPr>
            <p:spPr>
              <a:xfrm rot="10800000">
                <a:off x="8231437" y="5482174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1" name="Google Shape;5031;p49"/>
              <p:cNvSpPr/>
              <p:nvPr/>
            </p:nvSpPr>
            <p:spPr>
              <a:xfrm rot="10800000">
                <a:off x="8115150" y="5489425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2" name="Google Shape;5032;p49"/>
              <p:cNvSpPr/>
              <p:nvPr/>
            </p:nvSpPr>
            <p:spPr>
              <a:xfrm rot="10800000">
                <a:off x="7759935" y="5485799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3" name="Google Shape;5033;p49"/>
              <p:cNvSpPr/>
              <p:nvPr/>
            </p:nvSpPr>
            <p:spPr>
              <a:xfrm rot="10800000">
                <a:off x="8001326" y="5492200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4" name="Google Shape;5034;p49"/>
              <p:cNvSpPr/>
              <p:nvPr/>
            </p:nvSpPr>
            <p:spPr>
              <a:xfrm rot="10800000">
                <a:off x="7878638" y="5491305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5" name="Google Shape;5035;p49"/>
              <p:cNvSpPr/>
              <p:nvPr/>
            </p:nvSpPr>
            <p:spPr>
              <a:xfrm rot="10800000">
                <a:off x="7303651" y="5485799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6" name="Google Shape;5036;p49"/>
              <p:cNvSpPr/>
              <p:nvPr/>
            </p:nvSpPr>
            <p:spPr>
              <a:xfrm rot="10800000">
                <a:off x="8830460" y="5503121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7" name="Google Shape;5037;p49"/>
              <p:cNvSpPr/>
              <p:nvPr/>
            </p:nvSpPr>
            <p:spPr>
              <a:xfrm rot="10800000">
                <a:off x="8714487" y="5523129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8" name="Google Shape;5038;p49"/>
              <p:cNvSpPr/>
              <p:nvPr/>
            </p:nvSpPr>
            <p:spPr>
              <a:xfrm rot="10800000">
                <a:off x="7419311" y="5510373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9" name="Google Shape;5039;p49"/>
              <p:cNvSpPr/>
              <p:nvPr/>
            </p:nvSpPr>
            <p:spPr>
              <a:xfrm rot="10800000">
                <a:off x="8597305" y="5540451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 rot="10800000">
                <a:off x="7535911" y="5530425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1" name="Google Shape;5041;p49"/>
              <p:cNvSpPr/>
              <p:nvPr/>
            </p:nvSpPr>
            <p:spPr>
              <a:xfrm rot="10800000">
                <a:off x="8481332" y="5554103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2" name="Google Shape;5042;p49"/>
              <p:cNvSpPr/>
              <p:nvPr/>
            </p:nvSpPr>
            <p:spPr>
              <a:xfrm rot="10800000">
                <a:off x="7653406" y="5547658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3" name="Google Shape;5043;p49"/>
              <p:cNvSpPr/>
              <p:nvPr/>
            </p:nvSpPr>
            <p:spPr>
              <a:xfrm rot="10800000">
                <a:off x="8362002" y="5565965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4" name="Google Shape;5044;p49"/>
              <p:cNvSpPr/>
              <p:nvPr/>
            </p:nvSpPr>
            <p:spPr>
              <a:xfrm rot="10800000">
                <a:off x="7770901" y="5560414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5" name="Google Shape;5045;p49"/>
              <p:cNvSpPr/>
              <p:nvPr/>
            </p:nvSpPr>
            <p:spPr>
              <a:xfrm rot="10800000">
                <a:off x="8244507" y="5572320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6" name="Google Shape;5046;p49"/>
              <p:cNvSpPr/>
              <p:nvPr/>
            </p:nvSpPr>
            <p:spPr>
              <a:xfrm rot="10800000">
                <a:off x="7889291" y="5569501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7" name="Google Shape;5047;p49"/>
              <p:cNvSpPr/>
              <p:nvPr/>
            </p:nvSpPr>
            <p:spPr>
              <a:xfrm rot="10800000">
                <a:off x="8007681" y="5574156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8" name="Google Shape;5048;p49"/>
              <p:cNvSpPr/>
              <p:nvPr/>
            </p:nvSpPr>
            <p:spPr>
              <a:xfrm rot="10800000">
                <a:off x="8126116" y="5575051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9" name="Google Shape;5049;p49"/>
            <p:cNvSpPr/>
            <p:nvPr/>
          </p:nvSpPr>
          <p:spPr>
            <a:xfrm>
              <a:off x="7543663" y="-651112"/>
              <a:ext cx="2041300" cy="2381218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49"/>
            <p:cNvSpPr/>
            <p:nvPr/>
          </p:nvSpPr>
          <p:spPr>
            <a:xfrm>
              <a:off x="8099800" y="3980663"/>
              <a:ext cx="1866025" cy="1707575"/>
            </a:xfrm>
            <a:custGeom>
              <a:rect b="b" l="l" r="r" t="t"/>
              <a:pathLst>
                <a:path extrusionOk="0" h="68303" w="74641">
                  <a:moveTo>
                    <a:pt x="45095" y="1"/>
                  </a:moveTo>
                  <a:cubicBezTo>
                    <a:pt x="40323" y="1"/>
                    <a:pt x="35722" y="1779"/>
                    <a:pt x="32115" y="5901"/>
                  </a:cubicBezTo>
                  <a:cubicBezTo>
                    <a:pt x="31941" y="6092"/>
                    <a:pt x="31687" y="6219"/>
                    <a:pt x="31512" y="6425"/>
                  </a:cubicBezTo>
                  <a:cubicBezTo>
                    <a:pt x="22638" y="16791"/>
                    <a:pt x="32655" y="24792"/>
                    <a:pt x="14446" y="36349"/>
                  </a:cubicBezTo>
                  <a:cubicBezTo>
                    <a:pt x="1" y="45493"/>
                    <a:pt x="11169" y="68302"/>
                    <a:pt x="30444" y="68302"/>
                  </a:cubicBezTo>
                  <a:cubicBezTo>
                    <a:pt x="35697" y="68302"/>
                    <a:pt x="41553" y="66607"/>
                    <a:pt x="47657" y="62479"/>
                  </a:cubicBezTo>
                  <a:cubicBezTo>
                    <a:pt x="61008" y="53447"/>
                    <a:pt x="67929" y="43620"/>
                    <a:pt x="70755" y="31698"/>
                  </a:cubicBezTo>
                  <a:cubicBezTo>
                    <a:pt x="74640" y="15363"/>
                    <a:pt x="59125" y="1"/>
                    <a:pt x="4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49"/>
            <p:cNvSpPr/>
            <p:nvPr/>
          </p:nvSpPr>
          <p:spPr>
            <a:xfrm>
              <a:off x="8228185" y="2301438"/>
              <a:ext cx="1082375" cy="3568550"/>
            </a:xfrm>
            <a:custGeom>
              <a:rect b="b" l="l" r="r" t="t"/>
              <a:pathLst>
                <a:path extrusionOk="0" h="142742" w="43295">
                  <a:moveTo>
                    <a:pt x="18574" y="142742"/>
                  </a:moveTo>
                  <a:cubicBezTo>
                    <a:pt x="15517" y="136495"/>
                    <a:pt x="-1628" y="114699"/>
                    <a:pt x="233" y="105262"/>
                  </a:cubicBezTo>
                  <a:cubicBezTo>
                    <a:pt x="2094" y="95826"/>
                    <a:pt x="26814" y="97420"/>
                    <a:pt x="29738" y="86123"/>
                  </a:cubicBezTo>
                  <a:cubicBezTo>
                    <a:pt x="32662" y="74826"/>
                    <a:pt x="15518" y="51834"/>
                    <a:pt x="17777" y="37480"/>
                  </a:cubicBezTo>
                  <a:cubicBezTo>
                    <a:pt x="20037" y="23126"/>
                    <a:pt x="39042" y="6247"/>
                    <a:pt x="43295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2" name="Google Shape;5052;p49"/>
          <p:cNvSpPr txBox="1"/>
          <p:nvPr>
            <p:ph type="title"/>
          </p:nvPr>
        </p:nvSpPr>
        <p:spPr>
          <a:xfrm>
            <a:off x="3567943" y="2631275"/>
            <a:ext cx="4854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053" name="Google Shape;5053;p49"/>
          <p:cNvSpPr txBox="1"/>
          <p:nvPr>
            <p:ph idx="2" type="title"/>
          </p:nvPr>
        </p:nvSpPr>
        <p:spPr>
          <a:xfrm>
            <a:off x="5338693" y="1229288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054" name="Google Shape;5054;p49"/>
          <p:cNvSpPr txBox="1"/>
          <p:nvPr>
            <p:ph idx="1" type="subTitle"/>
          </p:nvPr>
        </p:nvSpPr>
        <p:spPr>
          <a:xfrm>
            <a:off x="4269793" y="3443850"/>
            <a:ext cx="3450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50"/>
          <p:cNvSpPr txBox="1"/>
          <p:nvPr>
            <p:ph idx="1" type="subTitle"/>
          </p:nvPr>
        </p:nvSpPr>
        <p:spPr>
          <a:xfrm>
            <a:off x="1083236" y="2502583"/>
            <a:ext cx="3134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57" name="Google Shape;5057;p50"/>
          <p:cNvSpPr txBox="1"/>
          <p:nvPr>
            <p:ph type="title"/>
          </p:nvPr>
        </p:nvSpPr>
        <p:spPr>
          <a:xfrm>
            <a:off x="1083275" y="1471433"/>
            <a:ext cx="3134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5058" name="Google Shape;5058;p50"/>
          <p:cNvGrpSpPr/>
          <p:nvPr/>
        </p:nvGrpSpPr>
        <p:grpSpPr>
          <a:xfrm>
            <a:off x="-1336910" y="-1465050"/>
            <a:ext cx="11817819" cy="7863316"/>
            <a:chOff x="-1434963" y="-1465050"/>
            <a:chExt cx="11817819" cy="7863316"/>
          </a:xfrm>
        </p:grpSpPr>
        <p:sp>
          <p:nvSpPr>
            <p:cNvPr id="5059" name="Google Shape;5059;p50"/>
            <p:cNvSpPr/>
            <p:nvPr/>
          </p:nvSpPr>
          <p:spPr>
            <a:xfrm>
              <a:off x="6551196" y="-426371"/>
              <a:ext cx="3134735" cy="2868555"/>
            </a:xfrm>
            <a:custGeom>
              <a:rect b="b" l="l" r="r" t="t"/>
              <a:pathLst>
                <a:path extrusionOk="0" h="68303" w="74641">
                  <a:moveTo>
                    <a:pt x="45095" y="1"/>
                  </a:moveTo>
                  <a:cubicBezTo>
                    <a:pt x="40323" y="1"/>
                    <a:pt x="35722" y="1779"/>
                    <a:pt x="32115" y="5901"/>
                  </a:cubicBezTo>
                  <a:cubicBezTo>
                    <a:pt x="31941" y="6092"/>
                    <a:pt x="31687" y="6219"/>
                    <a:pt x="31512" y="6425"/>
                  </a:cubicBezTo>
                  <a:cubicBezTo>
                    <a:pt x="22638" y="16791"/>
                    <a:pt x="32655" y="24792"/>
                    <a:pt x="14446" y="36349"/>
                  </a:cubicBezTo>
                  <a:cubicBezTo>
                    <a:pt x="1" y="45493"/>
                    <a:pt x="11169" y="68302"/>
                    <a:pt x="30444" y="68302"/>
                  </a:cubicBezTo>
                  <a:cubicBezTo>
                    <a:pt x="35697" y="68302"/>
                    <a:pt x="41553" y="66607"/>
                    <a:pt x="47657" y="62479"/>
                  </a:cubicBezTo>
                  <a:cubicBezTo>
                    <a:pt x="61008" y="53447"/>
                    <a:pt x="67929" y="43620"/>
                    <a:pt x="70755" y="31698"/>
                  </a:cubicBezTo>
                  <a:cubicBezTo>
                    <a:pt x="74640" y="15363"/>
                    <a:pt x="59125" y="1"/>
                    <a:pt x="4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-1434963" y="-1465050"/>
              <a:ext cx="2909789" cy="2890246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61" name="Google Shape;5061;p50"/>
            <p:cNvGrpSpPr/>
            <p:nvPr/>
          </p:nvGrpSpPr>
          <p:grpSpPr>
            <a:xfrm>
              <a:off x="5022609" y="3507950"/>
              <a:ext cx="5360247" cy="2890316"/>
              <a:chOff x="5022609" y="3507950"/>
              <a:chExt cx="5360247" cy="2890316"/>
            </a:xfrm>
          </p:grpSpPr>
          <p:sp>
            <p:nvSpPr>
              <p:cNvPr id="5062" name="Google Shape;5062;p50"/>
              <p:cNvSpPr/>
              <p:nvPr/>
            </p:nvSpPr>
            <p:spPr>
              <a:xfrm>
                <a:off x="5022609" y="4390465"/>
                <a:ext cx="3217200" cy="858500"/>
              </a:xfrm>
              <a:custGeom>
                <a:rect b="b" l="l" r="r" t="t"/>
                <a:pathLst>
                  <a:path extrusionOk="0" h="34340" w="128688">
                    <a:moveTo>
                      <a:pt x="698" y="34340"/>
                    </a:moveTo>
                    <a:cubicBezTo>
                      <a:pt x="1562" y="31217"/>
                      <a:pt x="-3754" y="18125"/>
                      <a:pt x="5882" y="15600"/>
                    </a:cubicBezTo>
                    <a:cubicBezTo>
                      <a:pt x="15518" y="13075"/>
                      <a:pt x="43960" y="21780"/>
                      <a:pt x="58513" y="19188"/>
                    </a:cubicBezTo>
                    <a:cubicBezTo>
                      <a:pt x="73066" y="16596"/>
                      <a:pt x="81506" y="980"/>
                      <a:pt x="93202" y="50"/>
                    </a:cubicBezTo>
                    <a:cubicBezTo>
                      <a:pt x="104898" y="-880"/>
                      <a:pt x="122774" y="11347"/>
                      <a:pt x="128688" y="13606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50"/>
              <p:cNvSpPr/>
              <p:nvPr/>
            </p:nvSpPr>
            <p:spPr>
              <a:xfrm>
                <a:off x="7905132" y="3507950"/>
                <a:ext cx="2477724" cy="289031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4" name="Google Shape;5064;p50"/>
            <p:cNvSpPr/>
            <p:nvPr/>
          </p:nvSpPr>
          <p:spPr>
            <a:xfrm>
              <a:off x="-589450" y="3316625"/>
              <a:ext cx="2477669" cy="2583907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51"/>
          <p:cNvSpPr txBox="1"/>
          <p:nvPr>
            <p:ph type="title"/>
          </p:nvPr>
        </p:nvSpPr>
        <p:spPr>
          <a:xfrm>
            <a:off x="4428025" y="1251117"/>
            <a:ext cx="38496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67" name="Google Shape;5067;p51"/>
          <p:cNvSpPr txBox="1"/>
          <p:nvPr>
            <p:ph idx="1" type="subTitle"/>
          </p:nvPr>
        </p:nvSpPr>
        <p:spPr>
          <a:xfrm>
            <a:off x="4428013" y="2771685"/>
            <a:ext cx="38496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068" name="Google Shape;5068;p51"/>
          <p:cNvGrpSpPr/>
          <p:nvPr/>
        </p:nvGrpSpPr>
        <p:grpSpPr>
          <a:xfrm>
            <a:off x="3319938" y="-668725"/>
            <a:ext cx="6398328" cy="6531130"/>
            <a:chOff x="3319938" y="-668725"/>
            <a:chExt cx="6398328" cy="6531130"/>
          </a:xfrm>
        </p:grpSpPr>
        <p:grpSp>
          <p:nvGrpSpPr>
            <p:cNvPr id="5069" name="Google Shape;5069;p51"/>
            <p:cNvGrpSpPr/>
            <p:nvPr/>
          </p:nvGrpSpPr>
          <p:grpSpPr>
            <a:xfrm>
              <a:off x="5271875" y="-668725"/>
              <a:ext cx="4446391" cy="2181567"/>
              <a:chOff x="5271875" y="-668725"/>
              <a:chExt cx="4446391" cy="2181567"/>
            </a:xfrm>
          </p:grpSpPr>
          <p:sp>
            <p:nvSpPr>
              <p:cNvPr id="5070" name="Google Shape;5070;p51"/>
              <p:cNvSpPr/>
              <p:nvPr/>
            </p:nvSpPr>
            <p:spPr>
              <a:xfrm>
                <a:off x="5271875" y="-54700"/>
                <a:ext cx="2292650" cy="588100"/>
              </a:xfrm>
              <a:custGeom>
                <a:rect b="b" l="l" r="r" t="t"/>
                <a:pathLst>
                  <a:path extrusionOk="0" h="23524" w="91706">
                    <a:moveTo>
                      <a:pt x="0" y="0"/>
                    </a:moveTo>
                    <a:cubicBezTo>
                      <a:pt x="3722" y="3522"/>
                      <a:pt x="12361" y="18740"/>
                      <a:pt x="22329" y="21132"/>
                    </a:cubicBezTo>
                    <a:cubicBezTo>
                      <a:pt x="32297" y="23524"/>
                      <a:pt x="48246" y="13955"/>
                      <a:pt x="59809" y="14354"/>
                    </a:cubicBezTo>
                    <a:cubicBezTo>
                      <a:pt x="71372" y="14753"/>
                      <a:pt x="86390" y="21996"/>
                      <a:pt x="91706" y="23524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51"/>
              <p:cNvSpPr/>
              <p:nvPr/>
            </p:nvSpPr>
            <p:spPr>
              <a:xfrm>
                <a:off x="6914988" y="-668725"/>
                <a:ext cx="2803278" cy="2181567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2" name="Google Shape;5072;p51"/>
            <p:cNvGrpSpPr/>
            <p:nvPr/>
          </p:nvGrpSpPr>
          <p:grpSpPr>
            <a:xfrm>
              <a:off x="3319938" y="4178398"/>
              <a:ext cx="5910876" cy="1684007"/>
              <a:chOff x="4791327" y="3919371"/>
              <a:chExt cx="4838238" cy="1378413"/>
            </a:xfrm>
          </p:grpSpPr>
          <p:sp>
            <p:nvSpPr>
              <p:cNvPr id="5073" name="Google Shape;5073;p51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4" name="Google Shape;5074;p51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5" name="Google Shape;5075;p51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6" name="Google Shape;5076;p51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7" name="Google Shape;5077;p51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p51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p51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0" name="Google Shape;5080;p51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1" name="Google Shape;5081;p51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2" name="Google Shape;5082;p51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3" name="Google Shape;5083;p51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4" name="Google Shape;5084;p51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5" name="Google Shape;5085;p51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6" name="Google Shape;5086;p51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7" name="Google Shape;5087;p51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8" name="Google Shape;5088;p51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9" name="Google Shape;5089;p51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0" name="Google Shape;5090;p51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1" name="Google Shape;5091;p51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2" name="Google Shape;5092;p51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3" name="Google Shape;5093;p51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4" name="Google Shape;5094;p51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5" name="Google Shape;5095;p51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6" name="Google Shape;5096;p51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7" name="Google Shape;5097;p51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8" name="Google Shape;5098;p51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9" name="Google Shape;5099;p51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0" name="Google Shape;5100;p51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p51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2" name="Google Shape;5102;p51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3" name="Google Shape;5103;p51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4" name="Google Shape;5104;p51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5" name="Google Shape;5105;p51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6" name="Google Shape;5106;p51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7" name="Google Shape;5107;p51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8" name="Google Shape;5108;p51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9" name="Google Shape;5109;p51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0" name="Google Shape;5110;p51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1" name="Google Shape;5111;p51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51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3" name="Google Shape;5113;p51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4" name="Google Shape;5114;p51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5" name="Google Shape;5115;p51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6" name="Google Shape;5116;p51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7" name="Google Shape;5117;p51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8" name="Google Shape;5118;p51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9" name="Google Shape;5119;p51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0" name="Google Shape;5120;p51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1" name="Google Shape;5121;p51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2" name="Google Shape;5122;p51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3" name="Google Shape;5123;p51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4" name="Google Shape;5124;p51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5" name="Google Shape;5125;p51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6" name="Google Shape;5126;p51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7" name="Google Shape;5127;p51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8" name="Google Shape;5128;p51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9" name="Google Shape;5129;p51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0" name="Google Shape;5130;p51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1" name="Google Shape;5131;p51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2" name="Google Shape;5132;p51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p51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4" name="Google Shape;5134;p51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5" name="Google Shape;5135;p51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p51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7" name="Google Shape;5137;p51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p51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9" name="Google Shape;5139;p51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0" name="Google Shape;5140;p51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1" name="Google Shape;5141;p51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51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p51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4" name="Google Shape;5144;p51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5" name="Google Shape;5145;p51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51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51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51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51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0" name="Google Shape;5150;p51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1" name="Google Shape;5151;p51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2" name="Google Shape;5152;p51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3" name="Google Shape;5153;p51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4" name="Google Shape;5154;p51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5" name="Google Shape;5155;p51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6" name="Google Shape;5156;p51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7" name="Google Shape;5157;p51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8" name="Google Shape;5158;p51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9" name="Google Shape;5159;p51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51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1" name="Google Shape;5161;p51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2" name="Google Shape;5162;p51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3" name="Google Shape;5163;p51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4" name="Google Shape;5164;p51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5" name="Google Shape;5165;p51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6" name="Google Shape;5166;p51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7" name="Google Shape;5167;p51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8" name="Google Shape;5168;p51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9" name="Google Shape;5169;p51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51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1" name="Google Shape;5171;p51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2" name="Google Shape;5172;p51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3" name="Google Shape;5173;p51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4" name="Google Shape;5174;p51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5" name="Google Shape;5175;p51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6" name="Google Shape;5176;p51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51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8" name="Google Shape;5178;p51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9" name="Google Shape;5179;p51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51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51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51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51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51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51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51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51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51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51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51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51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2" name="Google Shape;5192;p51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3" name="Google Shape;5193;p51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4" name="Google Shape;5194;p51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5" name="Google Shape;5195;p51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6" name="Google Shape;5196;p51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7" name="Google Shape;5197;p51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8" name="Google Shape;5198;p51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9" name="Google Shape;5199;p51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0" name="Google Shape;5200;p51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1" name="Google Shape;5201;p51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2" name="Google Shape;5202;p51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3" name="Google Shape;5203;p51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4" name="Google Shape;5204;p51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5" name="Google Shape;5205;p51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6" name="Google Shape;5206;p51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51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51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51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51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51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51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3" name="Google Shape;5213;p51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4" name="Google Shape;5214;p51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51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6" name="Google Shape;5216;p51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7" name="Google Shape;5217;p51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51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51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51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51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2" name="Google Shape;5222;p51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3" name="Google Shape;5223;p51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51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5" name="Google Shape;5225;p51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6" name="Google Shape;5226;p51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7" name="Google Shape;5227;p51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p51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51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51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51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51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51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p51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51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6" name="Google Shape;5236;p51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51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8" name="Google Shape;5238;p51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9" name="Google Shape;5239;p51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0" name="Google Shape;5240;p51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1" name="Google Shape;5241;p51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2" name="Google Shape;5242;p51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3" name="Google Shape;5243;p51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4" name="Google Shape;5244;p51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5" name="Google Shape;5245;p51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6" name="Google Shape;5246;p51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7" name="Google Shape;5247;p51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8" name="Google Shape;5248;p51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9" name="Google Shape;5249;p51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0" name="Google Shape;5250;p51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1" name="Google Shape;5251;p51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2" name="Google Shape;5252;p51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3" name="Google Shape;5253;p51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4" name="Google Shape;5254;p51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5" name="Google Shape;5255;p51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6" name="Google Shape;5256;p51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7" name="Google Shape;5257;p51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8" name="Google Shape;5258;p51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9" name="Google Shape;5259;p51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0" name="Google Shape;5260;p51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1" name="Google Shape;5261;p51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2" name="Google Shape;5262;p51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3" name="Google Shape;5263;p51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4" name="Google Shape;5264;p51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51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6" name="Google Shape;5266;p51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p51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p51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9" name="Google Shape;5269;p51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0" name="Google Shape;5270;p51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1" name="Google Shape;5271;p51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51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3" name="Google Shape;5273;p51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4" name="Google Shape;5274;p51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5" name="Google Shape;5275;p51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6" name="Google Shape;5276;p51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7" name="Google Shape;5277;p51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51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9" name="Google Shape;5279;p51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0" name="Google Shape;5280;p51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51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2" name="Google Shape;5282;p51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3" name="Google Shape;5283;p51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4" name="Google Shape;5284;p51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5" name="Google Shape;5285;p51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6" name="Google Shape;5286;p51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7" name="Google Shape;5287;p51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8" name="Google Shape;5288;p51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9" name="Google Shape;5289;p51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0" name="Google Shape;5290;p51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1" name="Google Shape;5291;p51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2" name="Google Shape;5292;p51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3" name="Google Shape;5293;p51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4" name="Google Shape;5294;p51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5" name="Google Shape;5295;p51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51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7" name="Google Shape;5297;p51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8" name="Google Shape;5298;p51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51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0" name="Google Shape;5300;p51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1" name="Google Shape;5301;p51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2" name="Google Shape;5302;p51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p51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51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5" name="Google Shape;5305;p51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6" name="Google Shape;5306;p51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7" name="Google Shape;5307;p51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8" name="Google Shape;5308;p51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9" name="Google Shape;5309;p51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0" name="Google Shape;5310;p51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1" name="Google Shape;5311;p51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p51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p51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p51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5" name="Google Shape;5315;p51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6" name="Google Shape;5316;p51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7" name="Google Shape;5317;p51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8" name="Google Shape;5318;p51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9" name="Google Shape;5319;p51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0" name="Google Shape;5320;p51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1" name="Google Shape;5321;p51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2" name="Google Shape;5322;p51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3" name="Google Shape;5323;p51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4" name="Google Shape;5324;p51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5" name="Google Shape;5325;p51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6" name="Google Shape;5326;p51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7" name="Google Shape;5327;p51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p51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9" name="Google Shape;5329;p51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0" name="Google Shape;5330;p51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1" name="Google Shape;5331;p51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2" name="Google Shape;5332;p51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3" name="Google Shape;5333;p51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4" name="Google Shape;5334;p51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5" name="Google Shape;5335;p51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6" name="Google Shape;5336;p51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7" name="Google Shape;5337;p51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8" name="Google Shape;5338;p51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9" name="Google Shape;5339;p51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0" name="Google Shape;5340;p51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1" name="Google Shape;5341;p51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2" name="Google Shape;5342;p51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3" name="Google Shape;5343;p51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4" name="Google Shape;5344;p51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5" name="Google Shape;5345;p51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6" name="Google Shape;5346;p51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7" name="Google Shape;5347;p51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8" name="Google Shape;5348;p51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9" name="Google Shape;5349;p51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0" name="Google Shape;5350;p51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1" name="Google Shape;5351;p51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2" name="Google Shape;5352;p51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51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4" name="Google Shape;5354;p51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5" name="Google Shape;5355;p51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6" name="Google Shape;5356;p51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7" name="Google Shape;5357;p51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8" name="Google Shape;5358;p51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9" name="Google Shape;5359;p51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0" name="Google Shape;5360;p51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51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2" name="Google Shape;5362;p51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3" name="Google Shape;5363;p51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4" name="Google Shape;5364;p51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5" name="Google Shape;5365;p51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6" name="Google Shape;5366;p51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7" name="Google Shape;5367;p51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8" name="Google Shape;5368;p51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9" name="Google Shape;5369;p51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0" name="Google Shape;5370;p51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1" name="Google Shape;5371;p51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2" name="Google Shape;5372;p51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3" name="Google Shape;5373;p51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4" name="Google Shape;5374;p51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5" name="Google Shape;5375;p51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51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7" name="Google Shape;5377;p51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8" name="Google Shape;5378;p51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9" name="Google Shape;5379;p51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0" name="Google Shape;5380;p51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1" name="Google Shape;5381;p51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2" name="Google Shape;5382;p51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3" name="Google Shape;5383;p51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4" name="Google Shape;5384;p51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5" name="Google Shape;5385;p51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51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7" name="Google Shape;5387;p51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8" name="Google Shape;5388;p51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9" name="Google Shape;5389;p51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51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51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51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51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4" name="Google Shape;5394;p51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51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6" name="Google Shape;5396;p51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51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8" name="Google Shape;5398;p51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9" name="Google Shape;5399;p51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51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1" name="Google Shape;5401;p51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51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51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4" name="Google Shape;5404;p51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5" name="Google Shape;5405;p51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6" name="Google Shape;5406;p51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7" name="Google Shape;5407;p51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8" name="Google Shape;5408;p51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51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51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51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51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51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51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51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51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51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51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51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51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51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51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51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51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51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51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51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51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51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51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51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51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51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51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51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51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51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51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51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51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51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51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51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51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51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51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51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51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51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51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51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51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51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51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51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51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51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51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51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51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51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51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51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51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51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51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51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51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51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51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51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51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51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51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51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51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7" name="Google Shape;5477;p51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8" name="Google Shape;5478;p51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9" name="Google Shape;5479;p51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51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1" name="Google Shape;5481;p51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2" name="Google Shape;5482;p51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3" name="Google Shape;5483;p51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4" name="Google Shape;5484;p51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51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6" name="Google Shape;5486;p51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7" name="Google Shape;5487;p51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8" name="Google Shape;5488;p51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51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0" name="Google Shape;5490;p51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1" name="Google Shape;5491;p51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51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51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4" name="Google Shape;5494;p51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5" name="Google Shape;5495;p51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6" name="Google Shape;5496;p51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51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51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9" name="Google Shape;5499;p51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0" name="Google Shape;5500;p51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1" name="Google Shape;5501;p51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51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51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4" name="Google Shape;5504;p51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5" name="Google Shape;5505;p51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6" name="Google Shape;5506;p51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51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51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51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0" name="Google Shape;5510;p51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1" name="Google Shape;5511;p51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51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3" name="Google Shape;5513;p51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4" name="Google Shape;5514;p51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5" name="Google Shape;5515;p51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51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7" name="Google Shape;5517;p51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8" name="Google Shape;5518;p51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9" name="Google Shape;5519;p51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51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1" name="Google Shape;5521;p51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2" name="Google Shape;5522;p51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51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51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5" name="Google Shape;5525;p51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6" name="Google Shape;5526;p51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51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51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51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51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1" name="Google Shape;5531;p51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2" name="Google Shape;5532;p51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51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51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51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6" name="Google Shape;5536;p51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7" name="Google Shape;5537;p51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8" name="Google Shape;5538;p51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51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51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51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2" name="Google Shape;5542;p51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3" name="Google Shape;5543;p51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4" name="Google Shape;5544;p51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5" name="Google Shape;5545;p51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51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7" name="Google Shape;5547;p51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8" name="Google Shape;5548;p51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9" name="Google Shape;5549;p51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0" name="Google Shape;5550;p51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1" name="Google Shape;5551;p51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2" name="Google Shape;5552;p51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3" name="Google Shape;5553;p51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4" name="Google Shape;5554;p51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51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51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7" name="Google Shape;5557;p51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8" name="Google Shape;5558;p51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51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0" name="Google Shape;5560;p51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1" name="Google Shape;5561;p51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2" name="Google Shape;5562;p51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3" name="Google Shape;5563;p51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4" name="Google Shape;5564;p51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51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51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51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51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51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51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51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2" name="Google Shape;5572;p51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3" name="Google Shape;5573;p51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51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51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51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51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51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51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51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51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51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51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4" name="Google Shape;5584;p51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5" name="Google Shape;5585;p51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6" name="Google Shape;5586;p51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7" name="Google Shape;5587;p51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51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51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51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1" name="Google Shape;5591;p51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51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51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51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51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6" name="Google Shape;5596;p51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7" name="Google Shape;5597;p51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51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51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51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51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51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51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51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51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51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51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51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51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0" name="Google Shape;5610;p51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1" name="Google Shape;5611;p51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51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51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51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51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51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51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51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51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51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1" name="Google Shape;5621;p51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2" name="Google Shape;5622;p51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3" name="Google Shape;5623;p51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4" name="Google Shape;5624;p51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5" name="Google Shape;5625;p51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6" name="Google Shape;5626;p51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7" name="Google Shape;5627;p51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p51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p51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0" name="Google Shape;5630;p51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1" name="Google Shape;5631;p51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2" name="Google Shape;5632;p51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3" name="Google Shape;5633;p51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4" name="Google Shape;5634;p51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p51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6" name="Google Shape;5636;p51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7" name="Google Shape;5637;p51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8" name="Google Shape;5638;p51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51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51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1" name="Google Shape;5641;p51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2" name="Google Shape;5642;p51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p51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4" name="Google Shape;5644;p51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p51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6" name="Google Shape;5646;p51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7" name="Google Shape;5647;p51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p51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9" name="Google Shape;5649;p51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0" name="Google Shape;5650;p51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1" name="Google Shape;5651;p51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p51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p51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4" name="Google Shape;5654;p51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5" name="Google Shape;5655;p51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51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7" name="Google Shape;5657;p51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51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51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51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1" name="Google Shape;5661;p51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2" name="Google Shape;5662;p51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51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51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5" name="Google Shape;5665;p51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6" name="Google Shape;5666;p51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51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8" name="Google Shape;5668;p51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9" name="Google Shape;5669;p51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0" name="Google Shape;5670;p51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1" name="Google Shape;5671;p51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51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3" name="Google Shape;5673;p51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4" name="Google Shape;5674;p51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5" name="Google Shape;5675;p51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51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7" name="Google Shape;5677;p51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8" name="Google Shape;5678;p51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51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0" name="Google Shape;5680;p51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1" name="Google Shape;5681;p51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2" name="Google Shape;5682;p51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3" name="Google Shape;5683;p51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4" name="Google Shape;5684;p51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5" name="Google Shape;5685;p51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6" name="Google Shape;5686;p51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7" name="Google Shape;5687;p51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8" name="Google Shape;5688;p51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51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51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51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51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51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51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51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51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51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51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51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51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51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51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51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51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51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51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51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51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51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51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1" name="Google Shape;5711;p51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2" name="Google Shape;5712;p51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51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51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51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51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51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51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51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51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51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51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51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51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51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51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51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51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51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51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51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51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51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51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51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51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51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51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51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51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51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51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51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51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51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51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51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51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51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51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51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2" name="Google Shape;5752;p51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3" name="Google Shape;5753;p51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51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5" name="Google Shape;5755;p51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6" name="Google Shape;5756;p51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51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8" name="Google Shape;5758;p51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9" name="Google Shape;5759;p51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0" name="Google Shape;5760;p51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1" name="Google Shape;5761;p51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51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3" name="Google Shape;5763;p51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4" name="Google Shape;5764;p51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5" name="Google Shape;5765;p51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51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7" name="Google Shape;5767;p51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51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9" name="Google Shape;5769;p51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0" name="Google Shape;5770;p51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1" name="Google Shape;5771;p51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2" name="Google Shape;5772;p51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73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4" name="Google Shape;5774;p52"/>
          <p:cNvGrpSpPr/>
          <p:nvPr/>
        </p:nvGrpSpPr>
        <p:grpSpPr>
          <a:xfrm>
            <a:off x="-1691524" y="-495461"/>
            <a:ext cx="6075474" cy="6381578"/>
            <a:chOff x="-1691524" y="-495461"/>
            <a:chExt cx="6075474" cy="6381578"/>
          </a:xfrm>
        </p:grpSpPr>
        <p:grpSp>
          <p:nvGrpSpPr>
            <p:cNvPr id="5775" name="Google Shape;5775;p52"/>
            <p:cNvGrpSpPr/>
            <p:nvPr/>
          </p:nvGrpSpPr>
          <p:grpSpPr>
            <a:xfrm>
              <a:off x="-1691524" y="-495461"/>
              <a:ext cx="5405516" cy="6381578"/>
              <a:chOff x="-1691524" y="-495461"/>
              <a:chExt cx="5405516" cy="6381578"/>
            </a:xfrm>
          </p:grpSpPr>
          <p:sp>
            <p:nvSpPr>
              <p:cNvPr id="5776" name="Google Shape;5776;p52"/>
              <p:cNvSpPr/>
              <p:nvPr/>
            </p:nvSpPr>
            <p:spPr>
              <a:xfrm>
                <a:off x="-1691524" y="1983625"/>
                <a:ext cx="4334138" cy="3372913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7" name="Google Shape;5777;p52"/>
              <p:cNvSpPr/>
              <p:nvPr/>
            </p:nvSpPr>
            <p:spPr>
              <a:xfrm>
                <a:off x="-924241" y="-495461"/>
                <a:ext cx="4638233" cy="3609566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8" name="Google Shape;5778;p52"/>
              <p:cNvSpPr/>
              <p:nvPr/>
            </p:nvSpPr>
            <p:spPr>
              <a:xfrm>
                <a:off x="-474687" y="3175122"/>
                <a:ext cx="2599532" cy="271099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79" name="Google Shape;5779;p52"/>
            <p:cNvSpPr/>
            <p:nvPr/>
          </p:nvSpPr>
          <p:spPr>
            <a:xfrm>
              <a:off x="1084525" y="4608575"/>
              <a:ext cx="3299425" cy="677363"/>
            </a:xfrm>
            <a:custGeom>
              <a:rect b="b" l="l" r="r" t="t"/>
              <a:pathLst>
                <a:path extrusionOk="0" h="32711" w="131977">
                  <a:moveTo>
                    <a:pt x="0" y="32711"/>
                  </a:moveTo>
                  <a:cubicBezTo>
                    <a:pt x="5117" y="28192"/>
                    <a:pt x="19272" y="8987"/>
                    <a:pt x="30702" y="5598"/>
                  </a:cubicBezTo>
                  <a:cubicBezTo>
                    <a:pt x="42132" y="2209"/>
                    <a:pt x="56220" y="13235"/>
                    <a:pt x="68580" y="12377"/>
                  </a:cubicBezTo>
                  <a:cubicBezTo>
                    <a:pt x="80940" y="11519"/>
                    <a:pt x="94298" y="-2679"/>
                    <a:pt x="104864" y="450"/>
                  </a:cubicBezTo>
                  <a:cubicBezTo>
                    <a:pt x="115430" y="3579"/>
                    <a:pt x="127458" y="26034"/>
                    <a:pt x="131977" y="3115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0" name="Google Shape;5780;p52"/>
          <p:cNvSpPr txBox="1"/>
          <p:nvPr>
            <p:ph type="title"/>
          </p:nvPr>
        </p:nvSpPr>
        <p:spPr>
          <a:xfrm>
            <a:off x="720000" y="395075"/>
            <a:ext cx="2599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81" name="Shape 5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2" name="Google Shape;5782;p53"/>
          <p:cNvSpPr txBox="1"/>
          <p:nvPr>
            <p:ph hasCustomPrompt="1" type="title"/>
          </p:nvPr>
        </p:nvSpPr>
        <p:spPr>
          <a:xfrm>
            <a:off x="1468050" y="1586181"/>
            <a:ext cx="6207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83" name="Google Shape;5783;p53"/>
          <p:cNvSpPr txBox="1"/>
          <p:nvPr>
            <p:ph idx="1" type="subTitle"/>
          </p:nvPr>
        </p:nvSpPr>
        <p:spPr>
          <a:xfrm flipH="1">
            <a:off x="1468050" y="2920943"/>
            <a:ext cx="6207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  <p:grpSp>
        <p:nvGrpSpPr>
          <p:cNvPr id="5784" name="Google Shape;5784;p53"/>
          <p:cNvGrpSpPr/>
          <p:nvPr/>
        </p:nvGrpSpPr>
        <p:grpSpPr>
          <a:xfrm>
            <a:off x="-570061" y="-784258"/>
            <a:ext cx="11038947" cy="6712016"/>
            <a:chOff x="-570061" y="-784258"/>
            <a:chExt cx="11038947" cy="6712016"/>
          </a:xfrm>
        </p:grpSpPr>
        <p:sp>
          <p:nvSpPr>
            <p:cNvPr id="5785" name="Google Shape;5785;p53"/>
            <p:cNvSpPr/>
            <p:nvPr/>
          </p:nvSpPr>
          <p:spPr>
            <a:xfrm>
              <a:off x="6639882" y="-784258"/>
              <a:ext cx="2735483" cy="2128808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6" name="Google Shape;5786;p53"/>
            <p:cNvGrpSpPr/>
            <p:nvPr/>
          </p:nvGrpSpPr>
          <p:grpSpPr>
            <a:xfrm>
              <a:off x="-570061" y="-454902"/>
              <a:ext cx="5910875" cy="1684007"/>
              <a:chOff x="-1668273" y="-675577"/>
              <a:chExt cx="5910875" cy="1684007"/>
            </a:xfrm>
          </p:grpSpPr>
          <p:sp>
            <p:nvSpPr>
              <p:cNvPr id="5787" name="Google Shape;5787;p53"/>
              <p:cNvSpPr/>
              <p:nvPr/>
            </p:nvSpPr>
            <p:spPr>
              <a:xfrm rot="10800000">
                <a:off x="1818936" y="-675577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53"/>
              <p:cNvSpPr/>
              <p:nvPr/>
            </p:nvSpPr>
            <p:spPr>
              <a:xfrm rot="10800000">
                <a:off x="1937326" y="-67190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53"/>
              <p:cNvSpPr/>
              <p:nvPr/>
            </p:nvSpPr>
            <p:spPr>
              <a:xfrm rot="10800000">
                <a:off x="1701217" y="-672488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53"/>
              <p:cNvSpPr/>
              <p:nvPr/>
            </p:nvSpPr>
            <p:spPr>
              <a:xfrm rot="10800000">
                <a:off x="1583051" y="-668281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53"/>
              <p:cNvSpPr/>
              <p:nvPr/>
            </p:nvSpPr>
            <p:spPr>
              <a:xfrm rot="10800000">
                <a:off x="2054821" y="-661880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53"/>
              <p:cNvSpPr/>
              <p:nvPr/>
            </p:nvSpPr>
            <p:spPr>
              <a:xfrm rot="10800000">
                <a:off x="1465556" y="-654898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53"/>
              <p:cNvSpPr/>
              <p:nvPr/>
            </p:nvSpPr>
            <p:spPr>
              <a:xfrm rot="10800000">
                <a:off x="2172317" y="-646393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53"/>
              <p:cNvSpPr/>
              <p:nvPr/>
            </p:nvSpPr>
            <p:spPr>
              <a:xfrm rot="10800000">
                <a:off x="1348956" y="-640933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53"/>
              <p:cNvSpPr/>
              <p:nvPr/>
            </p:nvSpPr>
            <p:spPr>
              <a:xfrm rot="10800000">
                <a:off x="1232132" y="-619090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53"/>
              <p:cNvSpPr/>
              <p:nvPr/>
            </p:nvSpPr>
            <p:spPr>
              <a:xfrm rot="10800000">
                <a:off x="1115353" y="-599216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53"/>
              <p:cNvSpPr/>
              <p:nvPr/>
            </p:nvSpPr>
            <p:spPr>
              <a:xfrm rot="10800000">
                <a:off x="1948248" y="-589951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53"/>
              <p:cNvSpPr/>
              <p:nvPr/>
            </p:nvSpPr>
            <p:spPr>
              <a:xfrm rot="10800000">
                <a:off x="1830753" y="-589011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53"/>
              <p:cNvSpPr/>
              <p:nvPr/>
            </p:nvSpPr>
            <p:spPr>
              <a:xfrm rot="10800000">
                <a:off x="2066683" y="-586281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53"/>
              <p:cNvSpPr/>
              <p:nvPr/>
            </p:nvSpPr>
            <p:spPr>
              <a:xfrm rot="10800000">
                <a:off x="1712362" y="-582655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53"/>
              <p:cNvSpPr/>
              <p:nvPr/>
            </p:nvSpPr>
            <p:spPr>
              <a:xfrm rot="10800000">
                <a:off x="2184178" y="-576299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53"/>
              <p:cNvSpPr/>
              <p:nvPr/>
            </p:nvSpPr>
            <p:spPr>
              <a:xfrm rot="10800000">
                <a:off x="1594867" y="-571734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53"/>
              <p:cNvSpPr/>
              <p:nvPr/>
            </p:nvSpPr>
            <p:spPr>
              <a:xfrm rot="10800000">
                <a:off x="999201" y="-574598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53"/>
              <p:cNvSpPr/>
              <p:nvPr/>
            </p:nvSpPr>
            <p:spPr>
              <a:xfrm rot="10800000">
                <a:off x="2302568" y="-56081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53"/>
              <p:cNvSpPr/>
              <p:nvPr/>
            </p:nvSpPr>
            <p:spPr>
              <a:xfrm rot="10800000">
                <a:off x="-1663708" y="-599127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53"/>
              <p:cNvSpPr/>
              <p:nvPr/>
            </p:nvSpPr>
            <p:spPr>
              <a:xfrm rot="10800000">
                <a:off x="1478267" y="-556247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53"/>
              <p:cNvSpPr/>
              <p:nvPr/>
            </p:nvSpPr>
            <p:spPr>
              <a:xfrm rot="10800000">
                <a:off x="885331" y="-548951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53"/>
              <p:cNvSpPr/>
              <p:nvPr/>
            </p:nvSpPr>
            <p:spPr>
              <a:xfrm rot="10800000">
                <a:off x="1361712" y="-537313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53"/>
              <p:cNvSpPr/>
              <p:nvPr/>
            </p:nvSpPr>
            <p:spPr>
              <a:xfrm rot="10800000">
                <a:off x="-1552613" y="-558664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53"/>
              <p:cNvSpPr/>
              <p:nvPr/>
            </p:nvSpPr>
            <p:spPr>
              <a:xfrm rot="10800000">
                <a:off x="-1645759" y="-557187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53"/>
              <p:cNvSpPr/>
              <p:nvPr/>
            </p:nvSpPr>
            <p:spPr>
              <a:xfrm rot="10800000">
                <a:off x="770611" y="-521826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53"/>
              <p:cNvSpPr/>
              <p:nvPr/>
            </p:nvSpPr>
            <p:spPr>
              <a:xfrm rot="10800000">
                <a:off x="1245112" y="-515246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53"/>
              <p:cNvSpPr/>
              <p:nvPr/>
            </p:nvSpPr>
            <p:spPr>
              <a:xfrm rot="10800000">
                <a:off x="2077604" y="-50522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53"/>
              <p:cNvSpPr/>
              <p:nvPr/>
            </p:nvSpPr>
            <p:spPr>
              <a:xfrm rot="10800000">
                <a:off x="1960109" y="-50432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53"/>
              <p:cNvSpPr/>
              <p:nvPr/>
            </p:nvSpPr>
            <p:spPr>
              <a:xfrm rot="10800000">
                <a:off x="2195995" y="-499894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53"/>
              <p:cNvSpPr/>
              <p:nvPr/>
            </p:nvSpPr>
            <p:spPr>
              <a:xfrm rot="10800000">
                <a:off x="1841719" y="-497969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53"/>
              <p:cNvSpPr/>
              <p:nvPr/>
            </p:nvSpPr>
            <p:spPr>
              <a:xfrm rot="10800000">
                <a:off x="2313490" y="-490673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53"/>
              <p:cNvSpPr/>
              <p:nvPr/>
            </p:nvSpPr>
            <p:spPr>
              <a:xfrm rot="10800000">
                <a:off x="-1445413" y="-521647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53"/>
              <p:cNvSpPr/>
              <p:nvPr/>
            </p:nvSpPr>
            <p:spPr>
              <a:xfrm rot="10800000">
                <a:off x="1724224" y="-487003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53"/>
              <p:cNvSpPr/>
              <p:nvPr/>
            </p:nvSpPr>
            <p:spPr>
              <a:xfrm rot="10800000">
                <a:off x="1128557" y="-490673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53"/>
              <p:cNvSpPr/>
              <p:nvPr/>
            </p:nvSpPr>
            <p:spPr>
              <a:xfrm rot="10800000">
                <a:off x="655847" y="-494881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53"/>
              <p:cNvSpPr/>
              <p:nvPr/>
            </p:nvSpPr>
            <p:spPr>
              <a:xfrm rot="10800000">
                <a:off x="2431880" y="-475186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53"/>
              <p:cNvSpPr/>
              <p:nvPr/>
            </p:nvSpPr>
            <p:spPr>
              <a:xfrm rot="10800000">
                <a:off x="-1534665" y="-513456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53"/>
              <p:cNvSpPr/>
              <p:nvPr/>
            </p:nvSpPr>
            <p:spPr>
              <a:xfrm rot="10800000">
                <a:off x="-1626647" y="-515291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53"/>
              <p:cNvSpPr/>
              <p:nvPr/>
            </p:nvSpPr>
            <p:spPr>
              <a:xfrm rot="10800000">
                <a:off x="1605789" y="-472456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53"/>
              <p:cNvSpPr/>
              <p:nvPr/>
            </p:nvSpPr>
            <p:spPr>
              <a:xfrm rot="10800000">
                <a:off x="1015359" y="-461490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53"/>
              <p:cNvSpPr/>
              <p:nvPr/>
            </p:nvSpPr>
            <p:spPr>
              <a:xfrm rot="10800000">
                <a:off x="541082" y="-468472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53"/>
              <p:cNvSpPr/>
              <p:nvPr/>
            </p:nvSpPr>
            <p:spPr>
              <a:xfrm rot="10800000">
                <a:off x="-1326710" y="-487227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53"/>
              <p:cNvSpPr/>
              <p:nvPr/>
            </p:nvSpPr>
            <p:spPr>
              <a:xfrm rot="10800000">
                <a:off x="1490353" y="-453388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53"/>
              <p:cNvSpPr/>
              <p:nvPr/>
            </p:nvSpPr>
            <p:spPr>
              <a:xfrm rot="10800000">
                <a:off x="-1423526" y="-474291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53"/>
              <p:cNvSpPr/>
              <p:nvPr/>
            </p:nvSpPr>
            <p:spPr>
              <a:xfrm rot="10800000">
                <a:off x="-1517343" y="-470665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53"/>
              <p:cNvSpPr/>
              <p:nvPr/>
            </p:nvSpPr>
            <p:spPr>
              <a:xfrm rot="10800000">
                <a:off x="421707" y="-443317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53"/>
              <p:cNvSpPr/>
              <p:nvPr/>
            </p:nvSpPr>
            <p:spPr>
              <a:xfrm rot="10800000">
                <a:off x="899923" y="-438393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53"/>
              <p:cNvSpPr/>
              <p:nvPr/>
            </p:nvSpPr>
            <p:spPr>
              <a:xfrm rot="10800000">
                <a:off x="1374469" y="-431456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53"/>
              <p:cNvSpPr/>
              <p:nvPr/>
            </p:nvSpPr>
            <p:spPr>
              <a:xfrm rot="10800000">
                <a:off x="-1212885" y="-456253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53"/>
              <p:cNvSpPr/>
              <p:nvPr/>
            </p:nvSpPr>
            <p:spPr>
              <a:xfrm rot="10800000">
                <a:off x="2207856" y="-419639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53"/>
              <p:cNvSpPr/>
              <p:nvPr/>
            </p:nvSpPr>
            <p:spPr>
              <a:xfrm rot="10800000">
                <a:off x="2088750" y="-418789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53"/>
              <p:cNvSpPr/>
              <p:nvPr/>
            </p:nvSpPr>
            <p:spPr>
              <a:xfrm rot="10800000">
                <a:off x="2325351" y="-415073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53"/>
              <p:cNvSpPr/>
              <p:nvPr/>
            </p:nvSpPr>
            <p:spPr>
              <a:xfrm rot="10800000">
                <a:off x="1971031" y="-413238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53"/>
              <p:cNvSpPr/>
              <p:nvPr/>
            </p:nvSpPr>
            <p:spPr>
              <a:xfrm rot="10800000">
                <a:off x="2443070" y="-403839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53"/>
              <p:cNvSpPr/>
              <p:nvPr/>
            </p:nvSpPr>
            <p:spPr>
              <a:xfrm rot="10800000">
                <a:off x="309986" y="-419639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53"/>
              <p:cNvSpPr/>
              <p:nvPr/>
            </p:nvSpPr>
            <p:spPr>
              <a:xfrm rot="10800000">
                <a:off x="-1311491" y="-436961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3" name="Google Shape;5843;p53"/>
              <p:cNvSpPr/>
              <p:nvPr/>
            </p:nvSpPr>
            <p:spPr>
              <a:xfrm rot="10800000">
                <a:off x="1853536" y="-403212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4" name="Google Shape;5844;p53"/>
              <p:cNvSpPr/>
              <p:nvPr/>
            </p:nvSpPr>
            <p:spPr>
              <a:xfrm rot="10800000">
                <a:off x="785158" y="-412030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5" name="Google Shape;5845;p53"/>
              <p:cNvSpPr/>
              <p:nvPr/>
            </p:nvSpPr>
            <p:spPr>
              <a:xfrm rot="10800000">
                <a:off x="1259480" y="-403839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53"/>
              <p:cNvSpPr/>
              <p:nvPr/>
            </p:nvSpPr>
            <p:spPr>
              <a:xfrm rot="10800000">
                <a:off x="-1097449" y="-428949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7" name="Google Shape;5847;p53"/>
              <p:cNvSpPr/>
              <p:nvPr/>
            </p:nvSpPr>
            <p:spPr>
              <a:xfrm rot="10800000">
                <a:off x="2561236" y="-38866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53"/>
              <p:cNvSpPr/>
              <p:nvPr/>
            </p:nvSpPr>
            <p:spPr>
              <a:xfrm rot="10800000">
                <a:off x="-1406248" y="-428099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53"/>
              <p:cNvSpPr/>
              <p:nvPr/>
            </p:nvSpPr>
            <p:spPr>
              <a:xfrm rot="10800000">
                <a:off x="-1498230" y="-429620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0" name="Google Shape;5850;p53"/>
              <p:cNvSpPr/>
              <p:nvPr/>
            </p:nvSpPr>
            <p:spPr>
              <a:xfrm rot="10800000">
                <a:off x="1736757" y="-385577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1" name="Google Shape;5851;p53"/>
              <p:cNvSpPr/>
              <p:nvPr/>
            </p:nvSpPr>
            <p:spPr>
              <a:xfrm rot="10800000">
                <a:off x="191640" y="-398960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53"/>
              <p:cNvSpPr/>
              <p:nvPr/>
            </p:nvSpPr>
            <p:spPr>
              <a:xfrm rot="10800000">
                <a:off x="-981520" y="-404913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53"/>
              <p:cNvSpPr/>
              <p:nvPr/>
            </p:nvSpPr>
            <p:spPr>
              <a:xfrm rot="10800000">
                <a:off x="1142791" y="-378370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4" name="Google Shape;5854;p53"/>
              <p:cNvSpPr/>
              <p:nvPr/>
            </p:nvSpPr>
            <p:spPr>
              <a:xfrm rot="10800000">
                <a:off x="669946" y="-385263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53"/>
              <p:cNvSpPr/>
              <p:nvPr/>
            </p:nvSpPr>
            <p:spPr>
              <a:xfrm rot="10800000">
                <a:off x="-1197666" y="-403257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53"/>
              <p:cNvSpPr/>
              <p:nvPr/>
            </p:nvSpPr>
            <p:spPr>
              <a:xfrm rot="10800000">
                <a:off x="1620381" y="-369508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53"/>
              <p:cNvSpPr/>
              <p:nvPr/>
            </p:nvSpPr>
            <p:spPr>
              <a:xfrm rot="10800000">
                <a:off x="77457" y="-381056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8" name="Google Shape;5858;p53"/>
              <p:cNvSpPr/>
              <p:nvPr/>
            </p:nvSpPr>
            <p:spPr>
              <a:xfrm rot="10800000">
                <a:off x="-864965" y="-385219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9" name="Google Shape;5859;p53"/>
              <p:cNvSpPr/>
              <p:nvPr/>
            </p:nvSpPr>
            <p:spPr>
              <a:xfrm rot="10800000">
                <a:off x="-1295109" y="-388665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53"/>
              <p:cNvSpPr/>
              <p:nvPr/>
            </p:nvSpPr>
            <p:spPr>
              <a:xfrm rot="10800000">
                <a:off x="-1668273" y="-396274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53"/>
              <p:cNvSpPr/>
              <p:nvPr/>
            </p:nvSpPr>
            <p:spPr>
              <a:xfrm rot="10800000">
                <a:off x="-40664" y="-367180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53"/>
              <p:cNvSpPr/>
              <p:nvPr/>
            </p:nvSpPr>
            <p:spPr>
              <a:xfrm rot="10800000">
                <a:off x="-1388031" y="-385935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53"/>
              <p:cNvSpPr/>
              <p:nvPr/>
            </p:nvSpPr>
            <p:spPr>
              <a:xfrm rot="10800000">
                <a:off x="554734" y="-359526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53"/>
              <p:cNvSpPr/>
              <p:nvPr/>
            </p:nvSpPr>
            <p:spPr>
              <a:xfrm rot="10800000">
                <a:off x="1029280" y="-354961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53"/>
              <p:cNvSpPr/>
              <p:nvPr/>
            </p:nvSpPr>
            <p:spPr>
              <a:xfrm rot="10800000">
                <a:off x="-747739" y="-369911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53"/>
              <p:cNvSpPr/>
              <p:nvPr/>
            </p:nvSpPr>
            <p:spPr>
              <a:xfrm rot="10800000">
                <a:off x="1504721" y="-345874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53"/>
              <p:cNvSpPr/>
              <p:nvPr/>
            </p:nvSpPr>
            <p:spPr>
              <a:xfrm rot="10800000">
                <a:off x="-1083797" y="-372283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53"/>
              <p:cNvSpPr/>
              <p:nvPr/>
            </p:nvSpPr>
            <p:spPr>
              <a:xfrm rot="10800000">
                <a:off x="-158159" y="-356841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53"/>
              <p:cNvSpPr/>
              <p:nvPr/>
            </p:nvSpPr>
            <p:spPr>
              <a:xfrm rot="10800000">
                <a:off x="2337168" y="-334013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53"/>
              <p:cNvSpPr/>
              <p:nvPr/>
            </p:nvSpPr>
            <p:spPr>
              <a:xfrm rot="10800000">
                <a:off x="2218375" y="-332312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53"/>
              <p:cNvSpPr/>
              <p:nvPr/>
            </p:nvSpPr>
            <p:spPr>
              <a:xfrm rot="10800000">
                <a:off x="-629930" y="-358094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2" name="Google Shape;5872;p53"/>
              <p:cNvSpPr/>
              <p:nvPr/>
            </p:nvSpPr>
            <p:spPr>
              <a:xfrm rot="10800000">
                <a:off x="2454663" y="-32944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3" name="Google Shape;5873;p53"/>
              <p:cNvSpPr/>
              <p:nvPr/>
            </p:nvSpPr>
            <p:spPr>
              <a:xfrm rot="10800000">
                <a:off x="-275923" y="-350440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53"/>
              <p:cNvSpPr/>
              <p:nvPr/>
            </p:nvSpPr>
            <p:spPr>
              <a:xfrm rot="10800000">
                <a:off x="-516150" y="-351290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53"/>
              <p:cNvSpPr/>
              <p:nvPr/>
            </p:nvSpPr>
            <p:spPr>
              <a:xfrm rot="10800000">
                <a:off x="2100566" y="-327881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53"/>
              <p:cNvSpPr/>
              <p:nvPr/>
            </p:nvSpPr>
            <p:spPr>
              <a:xfrm rot="10800000">
                <a:off x="-394045" y="-348605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53"/>
              <p:cNvSpPr/>
              <p:nvPr/>
            </p:nvSpPr>
            <p:spPr>
              <a:xfrm rot="10800000">
                <a:off x="2572158" y="-318526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53"/>
              <p:cNvSpPr/>
              <p:nvPr/>
            </p:nvSpPr>
            <p:spPr>
              <a:xfrm rot="10800000">
                <a:off x="439074" y="-336743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53"/>
              <p:cNvSpPr/>
              <p:nvPr/>
            </p:nvSpPr>
            <p:spPr>
              <a:xfrm rot="10800000">
                <a:off x="-1182179" y="-352230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53"/>
              <p:cNvSpPr/>
              <p:nvPr/>
            </p:nvSpPr>
            <p:spPr>
              <a:xfrm rot="10800000">
                <a:off x="912680" y="-327791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53"/>
              <p:cNvSpPr/>
              <p:nvPr/>
            </p:nvSpPr>
            <p:spPr>
              <a:xfrm rot="10800000">
                <a:off x="1386286" y="-323136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53"/>
              <p:cNvSpPr/>
              <p:nvPr/>
            </p:nvSpPr>
            <p:spPr>
              <a:xfrm rot="10800000">
                <a:off x="1982892" y="-318078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53"/>
              <p:cNvSpPr/>
              <p:nvPr/>
            </p:nvSpPr>
            <p:spPr>
              <a:xfrm rot="10800000">
                <a:off x="-968137" y="-344979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53"/>
              <p:cNvSpPr/>
              <p:nvPr/>
            </p:nvSpPr>
            <p:spPr>
              <a:xfrm rot="10800000">
                <a:off x="-1607534" y="-476216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53"/>
              <p:cNvSpPr/>
              <p:nvPr/>
            </p:nvSpPr>
            <p:spPr>
              <a:xfrm rot="10800000">
                <a:off x="2690548" y="-30214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53"/>
              <p:cNvSpPr/>
              <p:nvPr/>
            </p:nvSpPr>
            <p:spPr>
              <a:xfrm rot="10800000">
                <a:off x="-1277787" y="-343144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53"/>
              <p:cNvSpPr/>
              <p:nvPr/>
            </p:nvSpPr>
            <p:spPr>
              <a:xfrm rot="10800000">
                <a:off x="-1369813" y="-344039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53"/>
              <p:cNvSpPr/>
              <p:nvPr/>
            </p:nvSpPr>
            <p:spPr>
              <a:xfrm rot="10800000">
                <a:off x="1866292" y="-30303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9" name="Google Shape;5889;p53"/>
              <p:cNvSpPr/>
              <p:nvPr/>
            </p:nvSpPr>
            <p:spPr>
              <a:xfrm rot="10800000">
                <a:off x="323369" y="-315840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0" name="Google Shape;5890;p53"/>
              <p:cNvSpPr/>
              <p:nvPr/>
            </p:nvSpPr>
            <p:spPr>
              <a:xfrm rot="10800000">
                <a:off x="-1653726" y="-343905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53"/>
              <p:cNvSpPr/>
              <p:nvPr/>
            </p:nvSpPr>
            <p:spPr>
              <a:xfrm rot="10800000">
                <a:off x="-852477" y="-322152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2" name="Google Shape;5892;p53"/>
              <p:cNvSpPr/>
              <p:nvPr/>
            </p:nvSpPr>
            <p:spPr>
              <a:xfrm rot="10800000">
                <a:off x="798810" y="-302233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3" name="Google Shape;5893;p53"/>
              <p:cNvSpPr/>
              <p:nvPr/>
            </p:nvSpPr>
            <p:spPr>
              <a:xfrm rot="10800000">
                <a:off x="1273356" y="-296907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4" name="Google Shape;5894;p53"/>
              <p:cNvSpPr/>
              <p:nvPr/>
            </p:nvSpPr>
            <p:spPr>
              <a:xfrm rot="10800000">
                <a:off x="-1069250" y="-318571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5" name="Google Shape;5895;p53"/>
              <p:cNvSpPr/>
              <p:nvPr/>
            </p:nvSpPr>
            <p:spPr>
              <a:xfrm rot="10800000">
                <a:off x="205874" y="-297578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6" name="Google Shape;5896;p53"/>
              <p:cNvSpPr/>
              <p:nvPr/>
            </p:nvSpPr>
            <p:spPr>
              <a:xfrm rot="10800000">
                <a:off x="1748797" y="-282091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7" name="Google Shape;5897;p53"/>
              <p:cNvSpPr/>
              <p:nvPr/>
            </p:nvSpPr>
            <p:spPr>
              <a:xfrm rot="10800000">
                <a:off x="-735877" y="-302144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8" name="Google Shape;5898;p53"/>
              <p:cNvSpPr/>
              <p:nvPr/>
            </p:nvSpPr>
            <p:spPr>
              <a:xfrm rot="10800000">
                <a:off x="-1166692" y="-303979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9" name="Google Shape;5899;p53"/>
              <p:cNvSpPr/>
              <p:nvPr/>
            </p:nvSpPr>
            <p:spPr>
              <a:xfrm rot="10800000">
                <a:off x="89319" y="-283345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0" name="Google Shape;5900;p53"/>
              <p:cNvSpPr/>
              <p:nvPr/>
            </p:nvSpPr>
            <p:spPr>
              <a:xfrm rot="10800000">
                <a:off x="-1540125" y="-309395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1" name="Google Shape;5901;p53"/>
              <p:cNvSpPr/>
              <p:nvPr/>
            </p:nvSpPr>
            <p:spPr>
              <a:xfrm rot="10800000">
                <a:off x="684045" y="-276631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53"/>
              <p:cNvSpPr/>
              <p:nvPr/>
            </p:nvSpPr>
            <p:spPr>
              <a:xfrm rot="10800000">
                <a:off x="-1260509" y="-300353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3" name="Google Shape;5903;p53"/>
              <p:cNvSpPr/>
              <p:nvPr/>
            </p:nvSpPr>
            <p:spPr>
              <a:xfrm rot="10800000">
                <a:off x="1155861" y="-271215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4" name="Google Shape;5904;p53"/>
              <p:cNvSpPr/>
              <p:nvPr/>
            </p:nvSpPr>
            <p:spPr>
              <a:xfrm rot="10800000">
                <a:off x="-618382" y="-286657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5" name="Google Shape;5905;p53"/>
              <p:cNvSpPr/>
              <p:nvPr/>
            </p:nvSpPr>
            <p:spPr>
              <a:xfrm rot="10800000">
                <a:off x="1633137" y="-263874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6" name="Google Shape;5906;p53"/>
              <p:cNvSpPr/>
              <p:nvPr/>
            </p:nvSpPr>
            <p:spPr>
              <a:xfrm rot="10800000">
                <a:off x="-955380" y="-287597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7" name="Google Shape;5907;p53"/>
              <p:cNvSpPr/>
              <p:nvPr/>
            </p:nvSpPr>
            <p:spPr>
              <a:xfrm rot="10800000">
                <a:off x="-28624" y="-273095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53"/>
              <p:cNvSpPr/>
              <p:nvPr/>
            </p:nvSpPr>
            <p:spPr>
              <a:xfrm rot="10800000">
                <a:off x="2466524" y="-248611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9" name="Google Shape;5909;p53"/>
              <p:cNvSpPr/>
              <p:nvPr/>
            </p:nvSpPr>
            <p:spPr>
              <a:xfrm rot="10800000">
                <a:off x="-500887" y="-27484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0" name="Google Shape;5910;p53"/>
              <p:cNvSpPr/>
              <p:nvPr/>
            </p:nvSpPr>
            <p:spPr>
              <a:xfrm rot="10800000">
                <a:off x="2348089" y="-248387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1" name="Google Shape;5911;p53"/>
              <p:cNvSpPr/>
              <p:nvPr/>
            </p:nvSpPr>
            <p:spPr>
              <a:xfrm rot="10800000">
                <a:off x="-146567" y="-267544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p53"/>
              <p:cNvSpPr/>
              <p:nvPr/>
            </p:nvSpPr>
            <p:spPr>
              <a:xfrm rot="10800000">
                <a:off x="2584019" y="-243822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p53"/>
              <p:cNvSpPr/>
              <p:nvPr/>
            </p:nvSpPr>
            <p:spPr>
              <a:xfrm rot="10800000">
                <a:off x="-383392" y="-268440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4" name="Google Shape;5914;p53"/>
              <p:cNvSpPr/>
              <p:nvPr/>
            </p:nvSpPr>
            <p:spPr>
              <a:xfrm rot="10800000">
                <a:off x="-265002" y="-265754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5" name="Google Shape;5915;p53"/>
              <p:cNvSpPr/>
              <p:nvPr/>
            </p:nvSpPr>
            <p:spPr>
              <a:xfrm rot="10800000">
                <a:off x="2229699" y="-242926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6" name="Google Shape;5916;p53"/>
              <p:cNvSpPr/>
              <p:nvPr/>
            </p:nvSpPr>
            <p:spPr>
              <a:xfrm rot="10800000">
                <a:off x="-1640075" y="-286254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7" name="Google Shape;5917;p53"/>
              <p:cNvSpPr/>
              <p:nvPr/>
            </p:nvSpPr>
            <p:spPr>
              <a:xfrm rot="10800000">
                <a:off x="568385" y="-253848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8" name="Google Shape;5918;p53"/>
              <p:cNvSpPr/>
              <p:nvPr/>
            </p:nvSpPr>
            <p:spPr>
              <a:xfrm rot="10800000">
                <a:off x="2702410" y="-232900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9" name="Google Shape;5919;p53"/>
              <p:cNvSpPr/>
              <p:nvPr/>
            </p:nvSpPr>
            <p:spPr>
              <a:xfrm rot="10800000">
                <a:off x="-1053763" y="-267544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0" name="Google Shape;5920;p53"/>
              <p:cNvSpPr/>
              <p:nvPr/>
            </p:nvSpPr>
            <p:spPr>
              <a:xfrm rot="10800000">
                <a:off x="1043200" y="-244896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1" name="Google Shape;5921;p53"/>
              <p:cNvSpPr/>
              <p:nvPr/>
            </p:nvSpPr>
            <p:spPr>
              <a:xfrm rot="10800000">
                <a:off x="1518372" y="-239301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2" name="Google Shape;5922;p53"/>
              <p:cNvSpPr/>
              <p:nvPr/>
            </p:nvSpPr>
            <p:spPr>
              <a:xfrm rot="10800000">
                <a:off x="2112204" y="-231020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3" name="Google Shape;5923;p53"/>
              <p:cNvSpPr/>
              <p:nvPr/>
            </p:nvSpPr>
            <p:spPr>
              <a:xfrm rot="10800000">
                <a:off x="-839720" y="-261144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4" name="Google Shape;5924;p53"/>
              <p:cNvSpPr/>
              <p:nvPr/>
            </p:nvSpPr>
            <p:spPr>
              <a:xfrm rot="10800000">
                <a:off x="-1479834" y="-391216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5" name="Google Shape;5925;p53"/>
              <p:cNvSpPr/>
              <p:nvPr/>
            </p:nvSpPr>
            <p:spPr>
              <a:xfrm rot="10800000">
                <a:off x="2819905" y="-21651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6" name="Google Shape;5926;p53"/>
              <p:cNvSpPr/>
              <p:nvPr/>
            </p:nvSpPr>
            <p:spPr>
              <a:xfrm rot="10800000">
                <a:off x="-1148475" y="-257518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7" name="Google Shape;5927;p53"/>
              <p:cNvSpPr/>
              <p:nvPr/>
            </p:nvSpPr>
            <p:spPr>
              <a:xfrm rot="10800000">
                <a:off x="-1248648" y="-258413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8" name="Google Shape;5928;p53"/>
              <p:cNvSpPr/>
              <p:nvPr/>
            </p:nvSpPr>
            <p:spPr>
              <a:xfrm rot="10800000">
                <a:off x="451159" y="-234243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9" name="Google Shape;5929;p53"/>
              <p:cNvSpPr/>
              <p:nvPr/>
            </p:nvSpPr>
            <p:spPr>
              <a:xfrm rot="10800000">
                <a:off x="1995380" y="-216249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0" name="Google Shape;5930;p53"/>
              <p:cNvSpPr/>
              <p:nvPr/>
            </p:nvSpPr>
            <p:spPr>
              <a:xfrm rot="10800000">
                <a:off x="-1525534" y="-256623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1" name="Google Shape;5931;p53"/>
              <p:cNvSpPr/>
              <p:nvPr/>
            </p:nvSpPr>
            <p:spPr>
              <a:xfrm rot="10800000">
                <a:off x="-724060" y="-237510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2" name="Google Shape;5932;p53"/>
              <p:cNvSpPr/>
              <p:nvPr/>
            </p:nvSpPr>
            <p:spPr>
              <a:xfrm rot="10800000">
                <a:off x="928167" y="-218398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3" name="Google Shape;5933;p53"/>
              <p:cNvSpPr/>
              <p:nvPr/>
            </p:nvSpPr>
            <p:spPr>
              <a:xfrm rot="10800000">
                <a:off x="1402489" y="-210117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4" name="Google Shape;5934;p53"/>
              <p:cNvSpPr/>
              <p:nvPr/>
            </p:nvSpPr>
            <p:spPr>
              <a:xfrm rot="10800000">
                <a:off x="-939893" y="-233840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5" name="Google Shape;5935;p53"/>
              <p:cNvSpPr/>
              <p:nvPr/>
            </p:nvSpPr>
            <p:spPr>
              <a:xfrm rot="10800000">
                <a:off x="335230" y="-214683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6" name="Google Shape;5936;p53"/>
              <p:cNvSpPr/>
              <p:nvPr/>
            </p:nvSpPr>
            <p:spPr>
              <a:xfrm rot="10800000">
                <a:off x="1879049" y="-201031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7" name="Google Shape;5937;p53"/>
              <p:cNvSpPr/>
              <p:nvPr/>
            </p:nvSpPr>
            <p:spPr>
              <a:xfrm rot="10800000">
                <a:off x="-607192" y="-218711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8" name="Google Shape;5938;p53"/>
              <p:cNvSpPr/>
              <p:nvPr/>
            </p:nvSpPr>
            <p:spPr>
              <a:xfrm rot="10800000">
                <a:off x="-1037336" y="-219248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9" name="Google Shape;5939;p53"/>
              <p:cNvSpPr/>
              <p:nvPr/>
            </p:nvSpPr>
            <p:spPr>
              <a:xfrm rot="10800000">
                <a:off x="217735" y="-201926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0" name="Google Shape;5940;p53"/>
              <p:cNvSpPr/>
              <p:nvPr/>
            </p:nvSpPr>
            <p:spPr>
              <a:xfrm rot="10800000">
                <a:off x="813402" y="-19373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1" name="Google Shape;5941;p53"/>
              <p:cNvSpPr/>
              <p:nvPr/>
            </p:nvSpPr>
            <p:spPr>
              <a:xfrm rot="10800000">
                <a:off x="1287008" y="-188632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2" name="Google Shape;5942;p53"/>
              <p:cNvSpPr/>
              <p:nvPr/>
            </p:nvSpPr>
            <p:spPr>
              <a:xfrm rot="10800000">
                <a:off x="-1138762" y="-213832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3" name="Google Shape;5943;p53"/>
              <p:cNvSpPr/>
              <p:nvPr/>
            </p:nvSpPr>
            <p:spPr>
              <a:xfrm rot="10800000">
                <a:off x="-1412604" y="-221979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4" name="Google Shape;5944;p53"/>
              <p:cNvSpPr/>
              <p:nvPr/>
            </p:nvSpPr>
            <p:spPr>
              <a:xfrm rot="10800000">
                <a:off x="-489965" y="-202866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5" name="Google Shape;5945;p53"/>
              <p:cNvSpPr/>
              <p:nvPr/>
            </p:nvSpPr>
            <p:spPr>
              <a:xfrm rot="10800000">
                <a:off x="-1629108" y="-221979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6" name="Google Shape;5946;p53"/>
              <p:cNvSpPr/>
              <p:nvPr/>
            </p:nvSpPr>
            <p:spPr>
              <a:xfrm rot="10800000">
                <a:off x="1761733" y="-179233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7" name="Google Shape;5947;p53"/>
              <p:cNvSpPr/>
              <p:nvPr/>
            </p:nvSpPr>
            <p:spPr>
              <a:xfrm rot="10800000">
                <a:off x="-826069" y="-203806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8" name="Google Shape;5948;p53"/>
              <p:cNvSpPr/>
              <p:nvPr/>
            </p:nvSpPr>
            <p:spPr>
              <a:xfrm rot="10800000">
                <a:off x="100240" y="-191005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9" name="Google Shape;5949;p53"/>
              <p:cNvSpPr/>
              <p:nvPr/>
            </p:nvSpPr>
            <p:spPr>
              <a:xfrm rot="10800000">
                <a:off x="-372470" y="-191900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0" name="Google Shape;5950;p53"/>
              <p:cNvSpPr/>
              <p:nvPr/>
            </p:nvSpPr>
            <p:spPr>
              <a:xfrm rot="10800000">
                <a:off x="2595836" y="-163030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1" name="Google Shape;5951;p53"/>
              <p:cNvSpPr/>
              <p:nvPr/>
            </p:nvSpPr>
            <p:spPr>
              <a:xfrm rot="10800000">
                <a:off x="2477446" y="-163701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2" name="Google Shape;5952;p53"/>
              <p:cNvSpPr/>
              <p:nvPr/>
            </p:nvSpPr>
            <p:spPr>
              <a:xfrm rot="10800000">
                <a:off x="-18150" y="-184694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3" name="Google Shape;5953;p53"/>
              <p:cNvSpPr/>
              <p:nvPr/>
            </p:nvSpPr>
            <p:spPr>
              <a:xfrm rot="10800000">
                <a:off x="-135645" y="-181695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4" name="Google Shape;5954;p53"/>
              <p:cNvSpPr/>
              <p:nvPr/>
            </p:nvSpPr>
            <p:spPr>
              <a:xfrm rot="10800000">
                <a:off x="-254080" y="-184694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5" name="Google Shape;5955;p53"/>
              <p:cNvSpPr/>
              <p:nvPr/>
            </p:nvSpPr>
            <p:spPr>
              <a:xfrm rot="10800000">
                <a:off x="2713331" y="-157300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6" name="Google Shape;5956;p53"/>
              <p:cNvSpPr/>
              <p:nvPr/>
            </p:nvSpPr>
            <p:spPr>
              <a:xfrm rot="10800000">
                <a:off x="2359951" y="-158240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7" name="Google Shape;5957;p53"/>
              <p:cNvSpPr/>
              <p:nvPr/>
            </p:nvSpPr>
            <p:spPr>
              <a:xfrm rot="10800000">
                <a:off x="696802" y="-170952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8" name="Google Shape;5958;p53"/>
              <p:cNvSpPr/>
              <p:nvPr/>
            </p:nvSpPr>
            <p:spPr>
              <a:xfrm rot="10800000">
                <a:off x="-1511882" y="-198345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9" name="Google Shape;5959;p53"/>
              <p:cNvSpPr/>
              <p:nvPr/>
            </p:nvSpPr>
            <p:spPr>
              <a:xfrm rot="10800000">
                <a:off x="2831721" y="-147274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0" name="Google Shape;5960;p53"/>
              <p:cNvSpPr/>
              <p:nvPr/>
            </p:nvSpPr>
            <p:spPr>
              <a:xfrm rot="10800000">
                <a:off x="1172243" y="-161150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1" name="Google Shape;5961;p53"/>
              <p:cNvSpPr/>
              <p:nvPr/>
            </p:nvSpPr>
            <p:spPr>
              <a:xfrm rot="10800000">
                <a:off x="-925346" y="-182814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2" name="Google Shape;5962;p53"/>
              <p:cNvSpPr/>
              <p:nvPr/>
            </p:nvSpPr>
            <p:spPr>
              <a:xfrm rot="10800000">
                <a:off x="1646789" y="-155644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3" name="Google Shape;5963;p53"/>
              <p:cNvSpPr/>
              <p:nvPr/>
            </p:nvSpPr>
            <p:spPr>
              <a:xfrm rot="10800000">
                <a:off x="-710364" y="-176458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4" name="Google Shape;5964;p53"/>
              <p:cNvSpPr/>
              <p:nvPr/>
            </p:nvSpPr>
            <p:spPr>
              <a:xfrm rot="10800000">
                <a:off x="2241695" y="-146558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5" name="Google Shape;5965;p53"/>
              <p:cNvSpPr/>
              <p:nvPr/>
            </p:nvSpPr>
            <p:spPr>
              <a:xfrm rot="10800000">
                <a:off x="-1357460" y="-304471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6" name="Google Shape;5966;p53"/>
              <p:cNvSpPr/>
              <p:nvPr/>
            </p:nvSpPr>
            <p:spPr>
              <a:xfrm rot="10800000">
                <a:off x="-1020059" y="-171668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7" name="Google Shape;5967;p53"/>
              <p:cNvSpPr/>
              <p:nvPr/>
            </p:nvSpPr>
            <p:spPr>
              <a:xfrm rot="10800000">
                <a:off x="2949216" y="-12999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8" name="Google Shape;5968;p53"/>
              <p:cNvSpPr/>
              <p:nvPr/>
            </p:nvSpPr>
            <p:spPr>
              <a:xfrm rot="10800000">
                <a:off x="581142" y="-150005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9" name="Google Shape;5969;p53"/>
              <p:cNvSpPr/>
              <p:nvPr/>
            </p:nvSpPr>
            <p:spPr>
              <a:xfrm rot="10800000">
                <a:off x="-1119963" y="-171937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0" name="Google Shape;5970;p53"/>
              <p:cNvSpPr/>
              <p:nvPr/>
            </p:nvSpPr>
            <p:spPr>
              <a:xfrm rot="10800000">
                <a:off x="2124960" y="-134070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1" name="Google Shape;5971;p53"/>
              <p:cNvSpPr/>
              <p:nvPr/>
            </p:nvSpPr>
            <p:spPr>
              <a:xfrm rot="10800000">
                <a:off x="-594704" y="-153720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2" name="Google Shape;5972;p53"/>
              <p:cNvSpPr/>
              <p:nvPr/>
            </p:nvSpPr>
            <p:spPr>
              <a:xfrm rot="10800000">
                <a:off x="-1389821" y="-169162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3" name="Google Shape;5973;p53"/>
              <p:cNvSpPr/>
              <p:nvPr/>
            </p:nvSpPr>
            <p:spPr>
              <a:xfrm rot="10800000">
                <a:off x="1057478" y="-135458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4" name="Google Shape;5974;p53"/>
              <p:cNvSpPr/>
              <p:nvPr/>
            </p:nvSpPr>
            <p:spPr>
              <a:xfrm rot="10800000">
                <a:off x="1531800" y="-127222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5" name="Google Shape;5975;p53"/>
              <p:cNvSpPr/>
              <p:nvPr/>
            </p:nvSpPr>
            <p:spPr>
              <a:xfrm rot="10800000">
                <a:off x="-811477" y="-149154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6" name="Google Shape;5976;p53"/>
              <p:cNvSpPr/>
              <p:nvPr/>
            </p:nvSpPr>
            <p:spPr>
              <a:xfrm rot="10800000">
                <a:off x="464095" y="-132280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7" name="Google Shape;5977;p53"/>
              <p:cNvSpPr/>
              <p:nvPr/>
            </p:nvSpPr>
            <p:spPr>
              <a:xfrm rot="10800000">
                <a:off x="2008361" y="-116345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8" name="Google Shape;5978;p53"/>
              <p:cNvSpPr/>
              <p:nvPr/>
            </p:nvSpPr>
            <p:spPr>
              <a:xfrm rot="10800000">
                <a:off x="-478104" y="-134562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9" name="Google Shape;5979;p53"/>
              <p:cNvSpPr/>
              <p:nvPr/>
            </p:nvSpPr>
            <p:spPr>
              <a:xfrm rot="10800000">
                <a:off x="-1618187" y="-150049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0" name="Google Shape;5980;p53"/>
              <p:cNvSpPr/>
              <p:nvPr/>
            </p:nvSpPr>
            <p:spPr>
              <a:xfrm rot="10800000">
                <a:off x="347047" y="-118180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1" name="Google Shape;5981;p53"/>
              <p:cNvSpPr/>
              <p:nvPr/>
            </p:nvSpPr>
            <p:spPr>
              <a:xfrm rot="10800000">
                <a:off x="-908919" y="-133667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2" name="Google Shape;5982;p53"/>
              <p:cNvSpPr/>
              <p:nvPr/>
            </p:nvSpPr>
            <p:spPr>
              <a:xfrm rot="10800000">
                <a:off x="941818" y="-11084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3" name="Google Shape;5983;p53"/>
              <p:cNvSpPr/>
              <p:nvPr/>
            </p:nvSpPr>
            <p:spPr>
              <a:xfrm rot="10800000">
                <a:off x="-1229267" y="-218622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4" name="Google Shape;5984;p53"/>
              <p:cNvSpPr/>
              <p:nvPr/>
            </p:nvSpPr>
            <p:spPr>
              <a:xfrm rot="10800000">
                <a:off x="1413007" y="-104528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5" name="Google Shape;5985;p53"/>
              <p:cNvSpPr/>
              <p:nvPr/>
            </p:nvSpPr>
            <p:spPr>
              <a:xfrm rot="10800000">
                <a:off x="-360609" y="-119075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6" name="Google Shape;5986;p53"/>
              <p:cNvSpPr/>
              <p:nvPr/>
            </p:nvSpPr>
            <p:spPr>
              <a:xfrm rot="10800000">
                <a:off x="-1009137" y="-128206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7" name="Google Shape;5987;p53"/>
              <p:cNvSpPr/>
              <p:nvPr/>
            </p:nvSpPr>
            <p:spPr>
              <a:xfrm rot="10800000">
                <a:off x="-1276892" y="-134562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8" name="Google Shape;5988;p53"/>
              <p:cNvSpPr/>
              <p:nvPr/>
            </p:nvSpPr>
            <p:spPr>
              <a:xfrm rot="10800000">
                <a:off x="1891134" y="-92801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9" name="Google Shape;5989;p53"/>
              <p:cNvSpPr/>
              <p:nvPr/>
            </p:nvSpPr>
            <p:spPr>
              <a:xfrm rot="10800000">
                <a:off x="-696712" y="-119075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0" name="Google Shape;5990;p53"/>
              <p:cNvSpPr/>
              <p:nvPr/>
            </p:nvSpPr>
            <p:spPr>
              <a:xfrm rot="10800000">
                <a:off x="228657" y="-108109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1" name="Google Shape;5991;p53"/>
              <p:cNvSpPr/>
              <p:nvPr/>
            </p:nvSpPr>
            <p:spPr>
              <a:xfrm rot="10800000">
                <a:off x="-1492769" y="-133667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2" name="Google Shape;5992;p53"/>
              <p:cNvSpPr/>
              <p:nvPr/>
            </p:nvSpPr>
            <p:spPr>
              <a:xfrm rot="10800000">
                <a:off x="-243114" y="-108154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3" name="Google Shape;5993;p53"/>
              <p:cNvSpPr/>
              <p:nvPr/>
            </p:nvSpPr>
            <p:spPr>
              <a:xfrm rot="10800000">
                <a:off x="111162" y="-101798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4" name="Google Shape;5994;p53"/>
              <p:cNvSpPr/>
              <p:nvPr/>
            </p:nvSpPr>
            <p:spPr>
              <a:xfrm rot="10800000">
                <a:off x="-126156" y="-102917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5" name="Google Shape;5995;p53"/>
              <p:cNvSpPr/>
              <p:nvPr/>
            </p:nvSpPr>
            <p:spPr>
              <a:xfrm rot="10800000">
                <a:off x="2725192" y="-78075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6" name="Google Shape;5996;p53"/>
              <p:cNvSpPr/>
              <p:nvPr/>
            </p:nvSpPr>
            <p:spPr>
              <a:xfrm rot="10800000">
                <a:off x="2606757" y="-7807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7" name="Google Shape;5997;p53"/>
              <p:cNvSpPr/>
              <p:nvPr/>
            </p:nvSpPr>
            <p:spPr>
              <a:xfrm rot="10800000">
                <a:off x="-7229" y="-99918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8" name="Google Shape;5998;p53"/>
              <p:cNvSpPr/>
              <p:nvPr/>
            </p:nvSpPr>
            <p:spPr>
              <a:xfrm rot="10800000">
                <a:off x="2842688" y="-71675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9" name="Google Shape;5999;p53"/>
              <p:cNvSpPr/>
              <p:nvPr/>
            </p:nvSpPr>
            <p:spPr>
              <a:xfrm rot="10800000">
                <a:off x="826159" y="-88101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0" name="Google Shape;6000;p53"/>
              <p:cNvSpPr/>
              <p:nvPr/>
            </p:nvSpPr>
            <p:spPr>
              <a:xfrm rot="10800000">
                <a:off x="2489262" y="-73510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1" name="Google Shape;6001;p53"/>
              <p:cNvSpPr/>
              <p:nvPr/>
            </p:nvSpPr>
            <p:spPr>
              <a:xfrm rot="10800000">
                <a:off x="1301600" y="-77762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2" name="Google Shape;6002;p53"/>
              <p:cNvSpPr/>
              <p:nvPr/>
            </p:nvSpPr>
            <p:spPr>
              <a:xfrm rot="10800000">
                <a:off x="2961078" y="-60753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3" name="Google Shape;6003;p53"/>
              <p:cNvSpPr/>
              <p:nvPr/>
            </p:nvSpPr>
            <p:spPr>
              <a:xfrm rot="10800000">
                <a:off x="1775206" y="-71719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4" name="Google Shape;6004;p53"/>
              <p:cNvSpPr/>
              <p:nvPr/>
            </p:nvSpPr>
            <p:spPr>
              <a:xfrm rot="10800000">
                <a:off x="-795990" y="-98128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5" name="Google Shape;6005;p53"/>
              <p:cNvSpPr/>
              <p:nvPr/>
            </p:nvSpPr>
            <p:spPr>
              <a:xfrm rot="10800000">
                <a:off x="-1377109" y="-110750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6" name="Google Shape;6006;p53"/>
              <p:cNvSpPr/>
              <p:nvPr/>
            </p:nvSpPr>
            <p:spPr>
              <a:xfrm rot="10800000">
                <a:off x="-581947" y="-92667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7" name="Google Shape;6007;p53"/>
              <p:cNvSpPr/>
              <p:nvPr/>
            </p:nvSpPr>
            <p:spPr>
              <a:xfrm rot="10800000">
                <a:off x="2370872" y="-61962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8" name="Google Shape;6008;p53"/>
              <p:cNvSpPr/>
              <p:nvPr/>
            </p:nvSpPr>
            <p:spPr>
              <a:xfrm rot="10800000">
                <a:off x="707589" y="-66617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9" name="Google Shape;6009;p53"/>
              <p:cNvSpPr/>
              <p:nvPr/>
            </p:nvSpPr>
            <p:spPr>
              <a:xfrm rot="10800000">
                <a:off x="-1164857" y="-95442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0" name="Google Shape;6010;p53"/>
              <p:cNvSpPr/>
              <p:nvPr/>
            </p:nvSpPr>
            <p:spPr>
              <a:xfrm rot="10800000">
                <a:off x="-898893" y="-88101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1" name="Google Shape;6011;p53"/>
              <p:cNvSpPr/>
              <p:nvPr/>
            </p:nvSpPr>
            <p:spPr>
              <a:xfrm rot="10800000">
                <a:off x="3077678" y="-44371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2" name="Google Shape;6012;p53"/>
              <p:cNvSpPr/>
              <p:nvPr/>
            </p:nvSpPr>
            <p:spPr>
              <a:xfrm rot="10800000">
                <a:off x="-991815" y="-86266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3" name="Google Shape;6013;p53"/>
              <p:cNvSpPr/>
              <p:nvPr/>
            </p:nvSpPr>
            <p:spPr>
              <a:xfrm rot="10800000">
                <a:off x="2254272" y="-49832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4" name="Google Shape;6014;p53"/>
              <p:cNvSpPr/>
              <p:nvPr/>
            </p:nvSpPr>
            <p:spPr>
              <a:xfrm rot="10800000">
                <a:off x="-465392" y="-69884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5" name="Google Shape;6015;p53"/>
              <p:cNvSpPr/>
              <p:nvPr/>
            </p:nvSpPr>
            <p:spPr>
              <a:xfrm rot="10800000">
                <a:off x="1186835" y="-52562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6" name="Google Shape;6016;p53"/>
              <p:cNvSpPr/>
              <p:nvPr/>
            </p:nvSpPr>
            <p:spPr>
              <a:xfrm rot="10800000">
                <a:off x="1660441" y="-47101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7" name="Google Shape;6017;p53"/>
              <p:cNvSpPr/>
              <p:nvPr/>
            </p:nvSpPr>
            <p:spPr>
              <a:xfrm rot="10800000">
                <a:off x="-1270043" y="-81611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8" name="Google Shape;6018;p53"/>
              <p:cNvSpPr/>
              <p:nvPr/>
            </p:nvSpPr>
            <p:spPr>
              <a:xfrm rot="10800000">
                <a:off x="-682120" y="-64423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9" name="Google Shape;6019;p53"/>
              <p:cNvSpPr/>
              <p:nvPr/>
            </p:nvSpPr>
            <p:spPr>
              <a:xfrm rot="10800000">
                <a:off x="593004" y="-48936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0" name="Google Shape;6020;p53"/>
              <p:cNvSpPr/>
              <p:nvPr/>
            </p:nvSpPr>
            <p:spPr>
              <a:xfrm rot="10800000">
                <a:off x="2137717" y="-32509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1" name="Google Shape;6021;p53"/>
              <p:cNvSpPr/>
              <p:nvPr/>
            </p:nvSpPr>
            <p:spPr>
              <a:xfrm rot="10800000">
                <a:off x="-348792" y="-49742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2" name="Google Shape;6022;p53"/>
              <p:cNvSpPr/>
              <p:nvPr/>
            </p:nvSpPr>
            <p:spPr>
              <a:xfrm rot="10800000">
                <a:off x="-1609101" y="-70735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3" name="Google Shape;6023;p53"/>
              <p:cNvSpPr/>
              <p:nvPr/>
            </p:nvSpPr>
            <p:spPr>
              <a:xfrm rot="10800000">
                <a:off x="476404" y="-35329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4" name="Google Shape;6024;p53"/>
              <p:cNvSpPr/>
              <p:nvPr/>
            </p:nvSpPr>
            <p:spPr>
              <a:xfrm rot="10800000">
                <a:off x="1071175" y="-27138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5" name="Google Shape;6025;p53"/>
              <p:cNvSpPr/>
              <p:nvPr/>
            </p:nvSpPr>
            <p:spPr>
              <a:xfrm rot="10800000">
                <a:off x="-786904" y="-48936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6" name="Google Shape;6026;p53"/>
              <p:cNvSpPr/>
              <p:nvPr/>
            </p:nvSpPr>
            <p:spPr>
              <a:xfrm rot="10800000">
                <a:off x="-1490666" y="-61693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7" name="Google Shape;6027;p53"/>
              <p:cNvSpPr/>
              <p:nvPr/>
            </p:nvSpPr>
            <p:spPr>
              <a:xfrm rot="10800000">
                <a:off x="-1101522" y="-132324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8" name="Google Shape;6028;p53"/>
              <p:cNvSpPr/>
              <p:nvPr/>
            </p:nvSpPr>
            <p:spPr>
              <a:xfrm rot="10800000">
                <a:off x="1542588" y="-20827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9" name="Google Shape;6029;p53"/>
              <p:cNvSpPr/>
              <p:nvPr/>
            </p:nvSpPr>
            <p:spPr>
              <a:xfrm rot="10800000">
                <a:off x="-231297" y="-36180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0" name="Google Shape;6030;p53"/>
              <p:cNvSpPr/>
              <p:nvPr/>
            </p:nvSpPr>
            <p:spPr>
              <a:xfrm rot="10800000">
                <a:off x="-880676" y="-42625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1" name="Google Shape;6031;p53"/>
              <p:cNvSpPr/>
              <p:nvPr/>
            </p:nvSpPr>
            <p:spPr>
              <a:xfrm rot="10800000">
                <a:off x="2020670" y="-10890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2" name="Google Shape;6032;p53"/>
              <p:cNvSpPr/>
              <p:nvPr/>
            </p:nvSpPr>
            <p:spPr>
              <a:xfrm rot="10800000">
                <a:off x="358013" y="-25258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3" name="Google Shape;6033;p53"/>
              <p:cNvSpPr/>
              <p:nvPr/>
            </p:nvSpPr>
            <p:spPr>
              <a:xfrm rot="10800000">
                <a:off x="-568296" y="-35285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4" name="Google Shape;6034;p53"/>
              <p:cNvSpPr/>
              <p:nvPr/>
            </p:nvSpPr>
            <p:spPr>
              <a:xfrm rot="10800000">
                <a:off x="-1156666" y="-47146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5" name="Google Shape;6035;p53"/>
              <p:cNvSpPr/>
              <p:nvPr/>
            </p:nvSpPr>
            <p:spPr>
              <a:xfrm rot="10800000">
                <a:off x="-113802" y="-25258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6" name="Google Shape;6036;p53"/>
              <p:cNvSpPr/>
              <p:nvPr/>
            </p:nvSpPr>
            <p:spPr>
              <a:xfrm rot="10800000">
                <a:off x="240518" y="-18858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7" name="Google Shape;6037;p53"/>
              <p:cNvSpPr/>
              <p:nvPr/>
            </p:nvSpPr>
            <p:spPr>
              <a:xfrm rot="10800000">
                <a:off x="-1372947" y="-45758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8" name="Google Shape;6038;p53"/>
              <p:cNvSpPr/>
              <p:nvPr/>
            </p:nvSpPr>
            <p:spPr>
              <a:xfrm rot="10800000">
                <a:off x="3693" y="-18858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9" name="Google Shape;6039;p53"/>
              <p:cNvSpPr/>
              <p:nvPr/>
            </p:nvSpPr>
            <p:spPr>
              <a:xfrm rot="10800000">
                <a:off x="122083" y="-16172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0" name="Google Shape;6040;p53"/>
              <p:cNvSpPr/>
              <p:nvPr/>
            </p:nvSpPr>
            <p:spPr>
              <a:xfrm rot="10800000">
                <a:off x="2854504" y="7551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1" name="Google Shape;6041;p53"/>
              <p:cNvSpPr/>
              <p:nvPr/>
            </p:nvSpPr>
            <p:spPr>
              <a:xfrm rot="10800000">
                <a:off x="2735174" y="6656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2" name="Google Shape;6042;p53"/>
              <p:cNvSpPr/>
              <p:nvPr/>
            </p:nvSpPr>
            <p:spPr>
              <a:xfrm rot="10800000">
                <a:off x="955023" y="-4311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3" name="Google Shape;6043;p53"/>
              <p:cNvSpPr/>
              <p:nvPr/>
            </p:nvSpPr>
            <p:spPr>
              <a:xfrm rot="10800000">
                <a:off x="2972715" y="14310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4" name="Google Shape;6044;p53"/>
              <p:cNvSpPr/>
              <p:nvPr/>
            </p:nvSpPr>
            <p:spPr>
              <a:xfrm rot="10800000">
                <a:off x="2617724" y="11176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5" name="Google Shape;6045;p53"/>
              <p:cNvSpPr/>
              <p:nvPr/>
            </p:nvSpPr>
            <p:spPr>
              <a:xfrm rot="10800000">
                <a:off x="1428181" y="4820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6" name="Google Shape;6046;p53"/>
              <p:cNvSpPr/>
              <p:nvPr/>
            </p:nvSpPr>
            <p:spPr>
              <a:xfrm rot="10800000">
                <a:off x="1905457" y="11937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7" name="Google Shape;6047;p53"/>
              <p:cNvSpPr/>
              <p:nvPr/>
            </p:nvSpPr>
            <p:spPr>
              <a:xfrm rot="10800000">
                <a:off x="-667573" y="-13397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8" name="Google Shape;6048;p53"/>
              <p:cNvSpPr/>
              <p:nvPr/>
            </p:nvSpPr>
            <p:spPr>
              <a:xfrm rot="10800000">
                <a:off x="3090390" y="25768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9" name="Google Shape;6049;p53"/>
              <p:cNvSpPr/>
              <p:nvPr/>
            </p:nvSpPr>
            <p:spPr>
              <a:xfrm rot="10800000">
                <a:off x="-452636" y="-8876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0" name="Google Shape;6050;p53"/>
              <p:cNvSpPr/>
              <p:nvPr/>
            </p:nvSpPr>
            <p:spPr>
              <a:xfrm rot="10800000">
                <a:off x="2500229" y="22724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1" name="Google Shape;6051;p53"/>
              <p:cNvSpPr/>
              <p:nvPr/>
            </p:nvSpPr>
            <p:spPr>
              <a:xfrm rot="10800000">
                <a:off x="-1249588" y="-22886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2" name="Google Shape;6052;p53"/>
              <p:cNvSpPr/>
              <p:nvPr/>
            </p:nvSpPr>
            <p:spPr>
              <a:xfrm rot="10800000">
                <a:off x="838244" y="14444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3" name="Google Shape;6053;p53"/>
              <p:cNvSpPr/>
              <p:nvPr/>
            </p:nvSpPr>
            <p:spPr>
              <a:xfrm rot="10800000">
                <a:off x="-769581" y="-2475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4" name="Google Shape;6054;p53"/>
              <p:cNvSpPr/>
              <p:nvPr/>
            </p:nvSpPr>
            <p:spPr>
              <a:xfrm rot="10800000">
                <a:off x="-1037336" y="-8876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5" name="Google Shape;6055;p53"/>
              <p:cNvSpPr/>
              <p:nvPr/>
            </p:nvSpPr>
            <p:spPr>
              <a:xfrm rot="10800000">
                <a:off x="3207885" y="4125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6" name="Google Shape;6056;p53"/>
              <p:cNvSpPr/>
              <p:nvPr/>
            </p:nvSpPr>
            <p:spPr>
              <a:xfrm rot="10800000">
                <a:off x="-863398" y="-640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7" name="Google Shape;6057;p53"/>
              <p:cNvSpPr/>
              <p:nvPr/>
            </p:nvSpPr>
            <p:spPr>
              <a:xfrm rot="10800000">
                <a:off x="2383629" y="34854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8" name="Google Shape;6058;p53"/>
              <p:cNvSpPr/>
              <p:nvPr/>
            </p:nvSpPr>
            <p:spPr>
              <a:xfrm rot="10800000">
                <a:off x="-336931" y="1390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9" name="Google Shape;6059;p53"/>
              <p:cNvSpPr/>
              <p:nvPr/>
            </p:nvSpPr>
            <p:spPr>
              <a:xfrm rot="10800000">
                <a:off x="1315251" y="31184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0" name="Google Shape;6060;p53"/>
              <p:cNvSpPr/>
              <p:nvPr/>
            </p:nvSpPr>
            <p:spPr>
              <a:xfrm rot="10800000">
                <a:off x="1786754" y="36645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1" name="Google Shape;6061;p53"/>
              <p:cNvSpPr/>
              <p:nvPr/>
            </p:nvSpPr>
            <p:spPr>
              <a:xfrm rot="10800000">
                <a:off x="-1135763" y="4686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2" name="Google Shape;6062;p53"/>
              <p:cNvSpPr/>
              <p:nvPr/>
            </p:nvSpPr>
            <p:spPr>
              <a:xfrm rot="10800000">
                <a:off x="722315" y="33959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53"/>
              <p:cNvSpPr/>
              <p:nvPr/>
            </p:nvSpPr>
            <p:spPr>
              <a:xfrm rot="10800000">
                <a:off x="-553704" y="19367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p53"/>
              <p:cNvSpPr/>
              <p:nvPr/>
            </p:nvSpPr>
            <p:spPr>
              <a:xfrm rot="10800000">
                <a:off x="2266626" y="54235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p53"/>
              <p:cNvSpPr/>
              <p:nvPr/>
            </p:nvSpPr>
            <p:spPr>
              <a:xfrm rot="10800000">
                <a:off x="-220376" y="33019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p53"/>
              <p:cNvSpPr/>
              <p:nvPr/>
            </p:nvSpPr>
            <p:spPr>
              <a:xfrm rot="10800000">
                <a:off x="604194" y="47656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7" name="Google Shape;6067;p53"/>
              <p:cNvSpPr/>
              <p:nvPr/>
            </p:nvSpPr>
            <p:spPr>
              <a:xfrm rot="10800000">
                <a:off x="-1480684" y="18114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8" name="Google Shape;6068;p53"/>
              <p:cNvSpPr/>
              <p:nvPr/>
            </p:nvSpPr>
            <p:spPr>
              <a:xfrm rot="10800000">
                <a:off x="1200487" y="55757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9" name="Google Shape;6069;p53"/>
              <p:cNvSpPr/>
              <p:nvPr/>
            </p:nvSpPr>
            <p:spPr>
              <a:xfrm rot="10800000">
                <a:off x="-1599970" y="17622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0" name="Google Shape;6070;p53"/>
              <p:cNvSpPr/>
              <p:nvPr/>
            </p:nvSpPr>
            <p:spPr>
              <a:xfrm rot="10800000">
                <a:off x="-657547" y="35794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1" name="Google Shape;6071;p53"/>
              <p:cNvSpPr/>
              <p:nvPr/>
            </p:nvSpPr>
            <p:spPr>
              <a:xfrm rot="10800000">
                <a:off x="1675033" y="62874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2" name="Google Shape;6072;p53"/>
              <p:cNvSpPr/>
              <p:nvPr/>
            </p:nvSpPr>
            <p:spPr>
              <a:xfrm rot="10800000">
                <a:off x="-101941" y="48730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3" name="Google Shape;6073;p53"/>
              <p:cNvSpPr/>
              <p:nvPr/>
            </p:nvSpPr>
            <p:spPr>
              <a:xfrm rot="10800000">
                <a:off x="-973329" y="-46072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53"/>
              <p:cNvSpPr/>
              <p:nvPr/>
            </p:nvSpPr>
            <p:spPr>
              <a:xfrm rot="10800000">
                <a:off x="-1363189" y="26708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53"/>
              <p:cNvSpPr/>
              <p:nvPr/>
            </p:nvSpPr>
            <p:spPr>
              <a:xfrm rot="10800000">
                <a:off x="486877" y="58532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53"/>
              <p:cNvSpPr/>
              <p:nvPr/>
            </p:nvSpPr>
            <p:spPr>
              <a:xfrm rot="10800000">
                <a:off x="2150474" y="72229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53"/>
              <p:cNvSpPr/>
              <p:nvPr/>
            </p:nvSpPr>
            <p:spPr>
              <a:xfrm rot="10800000">
                <a:off x="-752259" y="43001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53"/>
              <p:cNvSpPr/>
              <p:nvPr/>
            </p:nvSpPr>
            <p:spPr>
              <a:xfrm rot="10800000">
                <a:off x="-438939" y="49401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9" name="Google Shape;6079;p53"/>
              <p:cNvSpPr/>
              <p:nvPr/>
            </p:nvSpPr>
            <p:spPr>
              <a:xfrm rot="10800000">
                <a:off x="15554" y="58532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0" name="Google Shape;6080;p53"/>
              <p:cNvSpPr/>
              <p:nvPr/>
            </p:nvSpPr>
            <p:spPr>
              <a:xfrm rot="10800000">
                <a:off x="-1028876" y="39509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1" name="Google Shape;6081;p53"/>
              <p:cNvSpPr/>
              <p:nvPr/>
            </p:nvSpPr>
            <p:spPr>
              <a:xfrm rot="10800000">
                <a:off x="368935" y="64038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2" name="Google Shape;6082;p53"/>
              <p:cNvSpPr/>
              <p:nvPr/>
            </p:nvSpPr>
            <p:spPr>
              <a:xfrm rot="10800000">
                <a:off x="133049" y="64888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3" name="Google Shape;6083;p53"/>
              <p:cNvSpPr/>
              <p:nvPr/>
            </p:nvSpPr>
            <p:spPr>
              <a:xfrm rot="10800000">
                <a:off x="251440" y="66724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4" name="Google Shape;6084;p53"/>
              <p:cNvSpPr/>
              <p:nvPr/>
            </p:nvSpPr>
            <p:spPr>
              <a:xfrm rot="10800000">
                <a:off x="-1245649" y="42553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5" name="Google Shape;6085;p53"/>
              <p:cNvSpPr/>
              <p:nvPr/>
            </p:nvSpPr>
            <p:spPr>
              <a:xfrm rot="10800000">
                <a:off x="2983861" y="94117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6" name="Google Shape;6086;p53"/>
              <p:cNvSpPr/>
              <p:nvPr/>
            </p:nvSpPr>
            <p:spPr>
              <a:xfrm rot="10800000">
                <a:off x="2865426" y="92237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7" name="Google Shape;6087;p53"/>
              <p:cNvSpPr/>
              <p:nvPr/>
            </p:nvSpPr>
            <p:spPr>
              <a:xfrm rot="10800000">
                <a:off x="1084334" y="78585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53"/>
              <p:cNvSpPr/>
              <p:nvPr/>
            </p:nvSpPr>
            <p:spPr>
              <a:xfrm rot="10800000">
                <a:off x="3102251" y="99533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53"/>
              <p:cNvSpPr/>
              <p:nvPr/>
            </p:nvSpPr>
            <p:spPr>
              <a:xfrm rot="10800000">
                <a:off x="2747035" y="96802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0" name="Google Shape;6090;p53"/>
              <p:cNvSpPr/>
              <p:nvPr/>
            </p:nvSpPr>
            <p:spPr>
              <a:xfrm rot="10800000">
                <a:off x="1557761" y="88701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1" name="Google Shape;6091;p53"/>
              <p:cNvSpPr/>
              <p:nvPr/>
            </p:nvSpPr>
            <p:spPr>
              <a:xfrm rot="10800000">
                <a:off x="2034769" y="95907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2" name="Google Shape;6092;p53"/>
              <p:cNvSpPr/>
              <p:nvPr/>
            </p:nvSpPr>
            <p:spPr>
              <a:xfrm rot="10800000">
                <a:off x="-324711" y="74019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3" name="Google Shape;6093;p53"/>
              <p:cNvSpPr/>
              <p:nvPr/>
            </p:nvSpPr>
            <p:spPr>
              <a:xfrm rot="10800000">
                <a:off x="-544617" y="71289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4" name="Google Shape;6094;p53"/>
              <p:cNvSpPr/>
              <p:nvPr/>
            </p:nvSpPr>
            <p:spPr>
              <a:xfrm rot="10800000">
                <a:off x="3219746" y="110454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5" name="Google Shape;6095;p53"/>
              <p:cNvSpPr/>
              <p:nvPr/>
            </p:nvSpPr>
            <p:spPr>
              <a:xfrm rot="10800000">
                <a:off x="2629540" y="105844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53"/>
              <p:cNvSpPr/>
              <p:nvPr/>
            </p:nvSpPr>
            <p:spPr>
              <a:xfrm rot="10800000">
                <a:off x="-1129989" y="65291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53"/>
              <p:cNvSpPr/>
              <p:nvPr/>
            </p:nvSpPr>
            <p:spPr>
              <a:xfrm rot="10800000">
                <a:off x="968227" y="98637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8" name="Google Shape;6098;p53"/>
              <p:cNvSpPr/>
              <p:nvPr/>
            </p:nvSpPr>
            <p:spPr>
              <a:xfrm rot="10800000">
                <a:off x="-641165" y="83150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9" name="Google Shape;6099;p53"/>
              <p:cNvSpPr/>
              <p:nvPr/>
            </p:nvSpPr>
            <p:spPr>
              <a:xfrm rot="10800000">
                <a:off x="-917110" y="78585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0" name="Google Shape;6100;p53"/>
              <p:cNvSpPr/>
              <p:nvPr/>
            </p:nvSpPr>
            <p:spPr>
              <a:xfrm rot="10800000">
                <a:off x="3337241" y="12777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1" name="Google Shape;6101;p53"/>
              <p:cNvSpPr/>
              <p:nvPr/>
            </p:nvSpPr>
            <p:spPr>
              <a:xfrm rot="10800000">
                <a:off x="2512940" y="118645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2" name="Google Shape;6102;p53"/>
              <p:cNvSpPr/>
              <p:nvPr/>
            </p:nvSpPr>
            <p:spPr>
              <a:xfrm rot="10800000">
                <a:off x="-728134" y="85836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3" name="Google Shape;6103;p53"/>
              <p:cNvSpPr/>
              <p:nvPr/>
            </p:nvSpPr>
            <p:spPr>
              <a:xfrm rot="10800000">
                <a:off x="-207619" y="9769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4" name="Google Shape;6104;p53"/>
              <p:cNvSpPr/>
              <p:nvPr/>
            </p:nvSpPr>
            <p:spPr>
              <a:xfrm rot="10800000">
                <a:off x="1444608" y="113990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5" name="Google Shape;6105;p53"/>
              <p:cNvSpPr/>
              <p:nvPr/>
            </p:nvSpPr>
            <p:spPr>
              <a:xfrm rot="10800000">
                <a:off x="1919109" y="124151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6" name="Google Shape;6106;p53"/>
              <p:cNvSpPr/>
              <p:nvPr/>
            </p:nvSpPr>
            <p:spPr>
              <a:xfrm rot="10800000">
                <a:off x="851672" y="117123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7" name="Google Shape;6107;p53"/>
              <p:cNvSpPr/>
              <p:nvPr/>
            </p:nvSpPr>
            <p:spPr>
              <a:xfrm rot="10800000">
                <a:off x="-431061" y="104053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8" name="Google Shape;6108;p53"/>
              <p:cNvSpPr/>
              <p:nvPr/>
            </p:nvSpPr>
            <p:spPr>
              <a:xfrm rot="10800000">
                <a:off x="-1014329" y="92595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9" name="Google Shape;6109;p53"/>
              <p:cNvSpPr/>
              <p:nvPr/>
            </p:nvSpPr>
            <p:spPr>
              <a:xfrm rot="10800000">
                <a:off x="2395580" y="135967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0" name="Google Shape;6110;p53"/>
              <p:cNvSpPr/>
              <p:nvPr/>
            </p:nvSpPr>
            <p:spPr>
              <a:xfrm rot="10800000">
                <a:off x="-91019" y="116810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1" name="Google Shape;6111;p53"/>
              <p:cNvSpPr/>
              <p:nvPr/>
            </p:nvSpPr>
            <p:spPr>
              <a:xfrm rot="10800000">
                <a:off x="733684" y="130507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2" name="Google Shape;6112;p53"/>
              <p:cNvSpPr/>
              <p:nvPr/>
            </p:nvSpPr>
            <p:spPr>
              <a:xfrm rot="10800000">
                <a:off x="1329396" y="139369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3" name="Google Shape;6113;p53"/>
              <p:cNvSpPr/>
              <p:nvPr/>
            </p:nvSpPr>
            <p:spPr>
              <a:xfrm rot="10800000">
                <a:off x="-529131" y="121331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4" name="Google Shape;6114;p53"/>
              <p:cNvSpPr/>
              <p:nvPr/>
            </p:nvSpPr>
            <p:spPr>
              <a:xfrm rot="10800000">
                <a:off x="1803449" y="145815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5" name="Google Shape;6115;p53"/>
              <p:cNvSpPr/>
              <p:nvPr/>
            </p:nvSpPr>
            <p:spPr>
              <a:xfrm rot="10800000">
                <a:off x="-1353789" y="106829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6" name="Google Shape;6116;p53"/>
              <p:cNvSpPr/>
              <p:nvPr/>
            </p:nvSpPr>
            <p:spPr>
              <a:xfrm rot="10800000">
                <a:off x="26476" y="131357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7" name="Google Shape;6117;p53"/>
              <p:cNvSpPr/>
              <p:nvPr/>
            </p:nvSpPr>
            <p:spPr>
              <a:xfrm rot="10800000">
                <a:off x="-1472448" y="106470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8" name="Google Shape;6118;p53"/>
              <p:cNvSpPr/>
              <p:nvPr/>
            </p:nvSpPr>
            <p:spPr>
              <a:xfrm rot="10800000">
                <a:off x="615742" y="140533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9" name="Google Shape;6119;p53"/>
              <p:cNvSpPr/>
              <p:nvPr/>
            </p:nvSpPr>
            <p:spPr>
              <a:xfrm rot="10800000">
                <a:off x="2279293" y="156781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0" name="Google Shape;6120;p53"/>
              <p:cNvSpPr/>
              <p:nvPr/>
            </p:nvSpPr>
            <p:spPr>
              <a:xfrm rot="10800000">
                <a:off x="-844913" y="39868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1" name="Google Shape;6121;p53"/>
              <p:cNvSpPr/>
              <p:nvPr/>
            </p:nvSpPr>
            <p:spPr>
              <a:xfrm rot="10800000">
                <a:off x="-1234728" y="115064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2" name="Google Shape;6122;p53"/>
              <p:cNvSpPr/>
              <p:nvPr/>
            </p:nvSpPr>
            <p:spPr>
              <a:xfrm rot="10800000">
                <a:off x="-310523" y="13319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3" name="Google Shape;6123;p53"/>
              <p:cNvSpPr/>
              <p:nvPr/>
            </p:nvSpPr>
            <p:spPr>
              <a:xfrm rot="10800000">
                <a:off x="-623843" y="128627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4" name="Google Shape;6124;p53"/>
              <p:cNvSpPr/>
              <p:nvPr/>
            </p:nvSpPr>
            <p:spPr>
              <a:xfrm rot="10800000">
                <a:off x="143971" y="14138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5" name="Google Shape;6125;p53"/>
              <p:cNvSpPr/>
              <p:nvPr/>
            </p:nvSpPr>
            <p:spPr>
              <a:xfrm rot="10800000">
                <a:off x="-1589720" y="114706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6" name="Google Shape;6126;p53"/>
              <p:cNvSpPr/>
              <p:nvPr/>
            </p:nvSpPr>
            <p:spPr>
              <a:xfrm rot="10800000">
                <a:off x="498560" y="147739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7" name="Google Shape;6127;p53"/>
              <p:cNvSpPr/>
              <p:nvPr/>
            </p:nvSpPr>
            <p:spPr>
              <a:xfrm rot="10800000">
                <a:off x="262361" y="147784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8" name="Google Shape;6128;p53"/>
              <p:cNvSpPr/>
              <p:nvPr/>
            </p:nvSpPr>
            <p:spPr>
              <a:xfrm rot="10800000">
                <a:off x="-901131" y="127821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9" name="Google Shape;6129;p53"/>
              <p:cNvSpPr/>
              <p:nvPr/>
            </p:nvSpPr>
            <p:spPr>
              <a:xfrm rot="10800000">
                <a:off x="380751" y="149574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0" name="Google Shape;6130;p53"/>
              <p:cNvSpPr/>
              <p:nvPr/>
            </p:nvSpPr>
            <p:spPr>
              <a:xfrm rot="10800000">
                <a:off x="1213243" y="161481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1" name="Google Shape;6131;p53"/>
              <p:cNvSpPr/>
              <p:nvPr/>
            </p:nvSpPr>
            <p:spPr>
              <a:xfrm rot="10800000">
                <a:off x="3113172" y="179743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2" name="Google Shape;6132;p53"/>
              <p:cNvSpPr/>
              <p:nvPr/>
            </p:nvSpPr>
            <p:spPr>
              <a:xfrm rot="10800000">
                <a:off x="2994782" y="177863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3" name="Google Shape;6133;p53"/>
              <p:cNvSpPr/>
              <p:nvPr/>
            </p:nvSpPr>
            <p:spPr>
              <a:xfrm rot="10800000">
                <a:off x="-1118173" y="130238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4" name="Google Shape;6134;p53"/>
              <p:cNvSpPr/>
              <p:nvPr/>
            </p:nvSpPr>
            <p:spPr>
              <a:xfrm rot="10800000">
                <a:off x="3231563" y="185024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5" name="Google Shape;6135;p53"/>
              <p:cNvSpPr/>
              <p:nvPr/>
            </p:nvSpPr>
            <p:spPr>
              <a:xfrm rot="10800000">
                <a:off x="2877287" y="181488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6" name="Google Shape;6136;p53"/>
              <p:cNvSpPr/>
              <p:nvPr/>
            </p:nvSpPr>
            <p:spPr>
              <a:xfrm rot="10800000">
                <a:off x="1685596" y="171507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7" name="Google Shape;6137;p53"/>
              <p:cNvSpPr/>
              <p:nvPr/>
            </p:nvSpPr>
            <p:spPr>
              <a:xfrm rot="10800000">
                <a:off x="2164125" y="179519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8" name="Google Shape;6138;p53"/>
              <p:cNvSpPr/>
              <p:nvPr/>
            </p:nvSpPr>
            <p:spPr>
              <a:xfrm rot="10800000">
                <a:off x="-194863" y="159601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9" name="Google Shape;6139;p53"/>
              <p:cNvSpPr/>
              <p:nvPr/>
            </p:nvSpPr>
            <p:spPr>
              <a:xfrm rot="10800000">
                <a:off x="-416201" y="156020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0" name="Google Shape;6140;p53"/>
              <p:cNvSpPr/>
              <p:nvPr/>
            </p:nvSpPr>
            <p:spPr>
              <a:xfrm rot="10800000">
                <a:off x="3348163" y="196080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1" name="Google Shape;6141;p53"/>
              <p:cNvSpPr/>
              <p:nvPr/>
            </p:nvSpPr>
            <p:spPr>
              <a:xfrm rot="10800000">
                <a:off x="2759031" y="192275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2" name="Google Shape;6142;p53"/>
              <p:cNvSpPr/>
              <p:nvPr/>
            </p:nvSpPr>
            <p:spPr>
              <a:xfrm rot="10800000">
                <a:off x="1097136" y="182652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3" name="Google Shape;6143;p53"/>
              <p:cNvSpPr/>
              <p:nvPr/>
            </p:nvSpPr>
            <p:spPr>
              <a:xfrm rot="10800000">
                <a:off x="-1001573" y="152752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4" name="Google Shape;6144;p53"/>
              <p:cNvSpPr/>
              <p:nvPr/>
            </p:nvSpPr>
            <p:spPr>
              <a:xfrm rot="10800000">
                <a:off x="-513330" y="168687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5" name="Google Shape;6145;p53"/>
              <p:cNvSpPr/>
              <p:nvPr/>
            </p:nvSpPr>
            <p:spPr>
              <a:xfrm rot="10800000">
                <a:off x="2641581" y="203331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6" name="Google Shape;6146;p53"/>
              <p:cNvSpPr/>
              <p:nvPr/>
            </p:nvSpPr>
            <p:spPr>
              <a:xfrm rot="10800000">
                <a:off x="3466553" y="21340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7" name="Google Shape;6147;p53"/>
              <p:cNvSpPr/>
              <p:nvPr/>
            </p:nvSpPr>
            <p:spPr>
              <a:xfrm rot="10800000">
                <a:off x="-789365" y="165196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8" name="Google Shape;6148;p53"/>
              <p:cNvSpPr/>
              <p:nvPr/>
            </p:nvSpPr>
            <p:spPr>
              <a:xfrm rot="10800000">
                <a:off x="-599269" y="171462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9" name="Google Shape;6149;p53"/>
              <p:cNvSpPr/>
              <p:nvPr/>
            </p:nvSpPr>
            <p:spPr>
              <a:xfrm rot="10800000">
                <a:off x="1573920" y="197870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0" name="Google Shape;6150;p53"/>
              <p:cNvSpPr/>
              <p:nvPr/>
            </p:nvSpPr>
            <p:spPr>
              <a:xfrm rot="10800000">
                <a:off x="-78263" y="181488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1" name="Google Shape;6151;p53"/>
              <p:cNvSpPr/>
              <p:nvPr/>
            </p:nvSpPr>
            <p:spPr>
              <a:xfrm rot="10800000">
                <a:off x="2045735" y="203376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2" name="Google Shape;6152;p53"/>
              <p:cNvSpPr/>
              <p:nvPr/>
            </p:nvSpPr>
            <p:spPr>
              <a:xfrm rot="10800000">
                <a:off x="980088" y="199706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3" name="Google Shape;6153;p53"/>
              <p:cNvSpPr/>
              <p:nvPr/>
            </p:nvSpPr>
            <p:spPr>
              <a:xfrm rot="10800000">
                <a:off x="-301436" y="188739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4" name="Google Shape;6154;p53"/>
              <p:cNvSpPr/>
              <p:nvPr/>
            </p:nvSpPr>
            <p:spPr>
              <a:xfrm rot="10800000">
                <a:off x="2523907" y="220653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5" name="Google Shape;6155;p53"/>
              <p:cNvSpPr/>
              <p:nvPr/>
            </p:nvSpPr>
            <p:spPr>
              <a:xfrm rot="10800000">
                <a:off x="-886584" y="180951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6" name="Google Shape;6156;p53"/>
              <p:cNvSpPr/>
              <p:nvPr/>
            </p:nvSpPr>
            <p:spPr>
              <a:xfrm rot="10800000">
                <a:off x="38292" y="199706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7" name="Google Shape;6157;p53"/>
              <p:cNvSpPr/>
              <p:nvPr/>
            </p:nvSpPr>
            <p:spPr>
              <a:xfrm rot="10800000">
                <a:off x="863041" y="214745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8" name="Google Shape;6158;p53"/>
              <p:cNvSpPr/>
              <p:nvPr/>
            </p:nvSpPr>
            <p:spPr>
              <a:xfrm rot="10800000">
                <a:off x="1458260" y="221593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9" name="Google Shape;6159;p53"/>
              <p:cNvSpPr/>
              <p:nvPr/>
            </p:nvSpPr>
            <p:spPr>
              <a:xfrm rot="10800000">
                <a:off x="1930344" y="229740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0" name="Google Shape;6160;p53"/>
              <p:cNvSpPr/>
              <p:nvPr/>
            </p:nvSpPr>
            <p:spPr>
              <a:xfrm rot="10800000">
                <a:off x="155788" y="214297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1" name="Google Shape;6161;p53"/>
              <p:cNvSpPr/>
              <p:nvPr/>
            </p:nvSpPr>
            <p:spPr>
              <a:xfrm rot="10800000">
                <a:off x="-398879" y="205972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2" name="Google Shape;6162;p53"/>
              <p:cNvSpPr/>
              <p:nvPr/>
            </p:nvSpPr>
            <p:spPr>
              <a:xfrm rot="10800000">
                <a:off x="745098" y="224279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3" name="Google Shape;6163;p53"/>
              <p:cNvSpPr/>
              <p:nvPr/>
            </p:nvSpPr>
            <p:spPr>
              <a:xfrm rot="10800000">
                <a:off x="-1226537" y="195230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4" name="Google Shape;6164;p53"/>
              <p:cNvSpPr/>
              <p:nvPr/>
            </p:nvSpPr>
            <p:spPr>
              <a:xfrm rot="10800000">
                <a:off x="2409142" y="240706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5" name="Google Shape;6165;p53"/>
              <p:cNvSpPr/>
              <p:nvPr/>
            </p:nvSpPr>
            <p:spPr>
              <a:xfrm rot="10800000">
                <a:off x="-1344972" y="195230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6" name="Google Shape;6166;p53"/>
              <p:cNvSpPr/>
              <p:nvPr/>
            </p:nvSpPr>
            <p:spPr>
              <a:xfrm rot="10800000">
                <a:off x="-186672" y="217878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7" name="Google Shape;6167;p53"/>
              <p:cNvSpPr/>
              <p:nvPr/>
            </p:nvSpPr>
            <p:spPr>
              <a:xfrm rot="10800000">
                <a:off x="272656" y="224816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8" name="Google Shape;6168;p53"/>
              <p:cNvSpPr/>
              <p:nvPr/>
            </p:nvSpPr>
            <p:spPr>
              <a:xfrm rot="10800000">
                <a:off x="-718286" y="125628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9" name="Google Shape;6169;p53"/>
              <p:cNvSpPr/>
              <p:nvPr/>
            </p:nvSpPr>
            <p:spPr>
              <a:xfrm rot="10800000">
                <a:off x="-495426" y="213402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0" name="Google Shape;6170;p53"/>
              <p:cNvSpPr/>
              <p:nvPr/>
            </p:nvSpPr>
            <p:spPr>
              <a:xfrm rot="10800000">
                <a:off x="627603" y="230635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1" name="Google Shape;6171;p53"/>
              <p:cNvSpPr/>
              <p:nvPr/>
            </p:nvSpPr>
            <p:spPr>
              <a:xfrm rot="10800000">
                <a:off x="-1108146" y="203376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2" name="Google Shape;6172;p53"/>
              <p:cNvSpPr/>
              <p:nvPr/>
            </p:nvSpPr>
            <p:spPr>
              <a:xfrm rot="10800000">
                <a:off x="508720" y="231575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3" name="Google Shape;6173;p53"/>
              <p:cNvSpPr/>
              <p:nvPr/>
            </p:nvSpPr>
            <p:spPr>
              <a:xfrm rot="10800000">
                <a:off x="390778" y="230680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4" name="Google Shape;6174;p53"/>
              <p:cNvSpPr/>
              <p:nvPr/>
            </p:nvSpPr>
            <p:spPr>
              <a:xfrm rot="10800000">
                <a:off x="-1462467" y="203958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5" name="Google Shape;6175;p53"/>
              <p:cNvSpPr/>
              <p:nvPr/>
            </p:nvSpPr>
            <p:spPr>
              <a:xfrm rot="10800000">
                <a:off x="-772983" y="214342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6" name="Google Shape;6176;p53"/>
              <p:cNvSpPr/>
              <p:nvPr/>
            </p:nvSpPr>
            <p:spPr>
              <a:xfrm rot="10800000">
                <a:off x="1342555" y="244376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7" name="Google Shape;6177;p53"/>
              <p:cNvSpPr/>
              <p:nvPr/>
            </p:nvSpPr>
            <p:spPr>
              <a:xfrm rot="10800000">
                <a:off x="3242529" y="264160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8" name="Google Shape;6178;p53"/>
              <p:cNvSpPr/>
              <p:nvPr/>
            </p:nvSpPr>
            <p:spPr>
              <a:xfrm rot="10800000">
                <a:off x="3124810" y="263802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9" name="Google Shape;6179;p53"/>
              <p:cNvSpPr/>
              <p:nvPr/>
            </p:nvSpPr>
            <p:spPr>
              <a:xfrm rot="10800000">
                <a:off x="1817996" y="255298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0" name="Google Shape;6180;p53"/>
              <p:cNvSpPr/>
              <p:nvPr/>
            </p:nvSpPr>
            <p:spPr>
              <a:xfrm rot="10800000">
                <a:off x="3006599" y="266219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1" name="Google Shape;6181;p53"/>
              <p:cNvSpPr/>
              <p:nvPr/>
            </p:nvSpPr>
            <p:spPr>
              <a:xfrm rot="10800000">
                <a:off x="-990651" y="218863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2" name="Google Shape;6182;p53"/>
              <p:cNvSpPr/>
              <p:nvPr/>
            </p:nvSpPr>
            <p:spPr>
              <a:xfrm rot="10800000">
                <a:off x="3360919" y="270785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3" name="Google Shape;6183;p53"/>
              <p:cNvSpPr/>
              <p:nvPr/>
            </p:nvSpPr>
            <p:spPr>
              <a:xfrm rot="10800000">
                <a:off x="2293437" y="262817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4" name="Google Shape;6184;p53"/>
              <p:cNvSpPr/>
              <p:nvPr/>
            </p:nvSpPr>
            <p:spPr>
              <a:xfrm rot="10800000">
                <a:off x="-71012" y="243391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5" name="Google Shape;6185;p53"/>
              <p:cNvSpPr/>
              <p:nvPr/>
            </p:nvSpPr>
            <p:spPr>
              <a:xfrm rot="10800000">
                <a:off x="-286844" y="241556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6" name="Google Shape;6186;p53"/>
              <p:cNvSpPr/>
              <p:nvPr/>
            </p:nvSpPr>
            <p:spPr>
              <a:xfrm rot="10800000">
                <a:off x="-1579022" y="221280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7" name="Google Shape;6187;p53"/>
              <p:cNvSpPr/>
              <p:nvPr/>
            </p:nvSpPr>
            <p:spPr>
              <a:xfrm rot="10800000">
                <a:off x="2889104" y="275305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8" name="Google Shape;6188;p53"/>
              <p:cNvSpPr/>
              <p:nvPr/>
            </p:nvSpPr>
            <p:spPr>
              <a:xfrm rot="10800000">
                <a:off x="3478414" y="282601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9" name="Google Shape;6189;p53"/>
              <p:cNvSpPr/>
              <p:nvPr/>
            </p:nvSpPr>
            <p:spPr>
              <a:xfrm rot="10800000">
                <a:off x="1226000" y="264384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0" name="Google Shape;6190;p53"/>
              <p:cNvSpPr/>
              <p:nvPr/>
            </p:nvSpPr>
            <p:spPr>
              <a:xfrm rot="10800000">
                <a:off x="-874051" y="240213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1" name="Google Shape;6191;p53"/>
              <p:cNvSpPr/>
              <p:nvPr/>
            </p:nvSpPr>
            <p:spPr>
              <a:xfrm rot="10800000">
                <a:off x="-384287" y="253462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2" name="Google Shape;6192;p53"/>
              <p:cNvSpPr/>
              <p:nvPr/>
            </p:nvSpPr>
            <p:spPr>
              <a:xfrm rot="10800000">
                <a:off x="2771430" y="290255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3" name="Google Shape;6193;p53"/>
              <p:cNvSpPr/>
              <p:nvPr/>
            </p:nvSpPr>
            <p:spPr>
              <a:xfrm rot="10800000">
                <a:off x="1703276" y="280766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4" name="Google Shape;6194;p53"/>
              <p:cNvSpPr/>
              <p:nvPr/>
            </p:nvSpPr>
            <p:spPr>
              <a:xfrm rot="10800000">
                <a:off x="3595909" y="29898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5" name="Google Shape;6195;p53"/>
              <p:cNvSpPr/>
              <p:nvPr/>
            </p:nvSpPr>
            <p:spPr>
              <a:xfrm rot="10800000">
                <a:off x="44693" y="265234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6" name="Google Shape;6196;p53"/>
              <p:cNvSpPr/>
              <p:nvPr/>
            </p:nvSpPr>
            <p:spPr>
              <a:xfrm rot="10800000">
                <a:off x="-660725" y="252120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7" name="Google Shape;6197;p53"/>
              <p:cNvSpPr/>
              <p:nvPr/>
            </p:nvSpPr>
            <p:spPr>
              <a:xfrm rot="10800000">
                <a:off x="-470853" y="257088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8" name="Google Shape;6198;p53"/>
              <p:cNvSpPr/>
              <p:nvPr/>
            </p:nvSpPr>
            <p:spPr>
              <a:xfrm rot="10800000">
                <a:off x="2177777" y="288286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9" name="Google Shape;6199;p53"/>
              <p:cNvSpPr/>
              <p:nvPr/>
            </p:nvSpPr>
            <p:spPr>
              <a:xfrm rot="10800000">
                <a:off x="1109400" y="282601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0" name="Google Shape;6200;p53"/>
              <p:cNvSpPr/>
              <p:nvPr/>
            </p:nvSpPr>
            <p:spPr>
              <a:xfrm rot="10800000">
                <a:off x="-173602" y="273425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1" name="Google Shape;6201;p53"/>
              <p:cNvSpPr/>
              <p:nvPr/>
            </p:nvSpPr>
            <p:spPr>
              <a:xfrm rot="10800000">
                <a:off x="2654114" y="304489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2" name="Google Shape;6202;p53"/>
              <p:cNvSpPr/>
              <p:nvPr/>
            </p:nvSpPr>
            <p:spPr>
              <a:xfrm rot="10800000">
                <a:off x="161562" y="283496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3" name="Google Shape;6203;p53"/>
              <p:cNvSpPr/>
              <p:nvPr/>
            </p:nvSpPr>
            <p:spPr>
              <a:xfrm rot="10800000">
                <a:off x="-759063" y="268412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4" name="Google Shape;6204;p53"/>
              <p:cNvSpPr/>
              <p:nvPr/>
            </p:nvSpPr>
            <p:spPr>
              <a:xfrm rot="10800000">
                <a:off x="991905" y="295895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5" name="Google Shape;6205;p53"/>
              <p:cNvSpPr/>
              <p:nvPr/>
            </p:nvSpPr>
            <p:spPr>
              <a:xfrm rot="10800000">
                <a:off x="1587571" y="304489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6" name="Google Shape;6206;p53"/>
              <p:cNvSpPr/>
              <p:nvPr/>
            </p:nvSpPr>
            <p:spPr>
              <a:xfrm rot="10800000">
                <a:off x="2062117" y="312859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7" name="Google Shape;6207;p53"/>
              <p:cNvSpPr/>
              <p:nvPr/>
            </p:nvSpPr>
            <p:spPr>
              <a:xfrm rot="10800000">
                <a:off x="279683" y="298088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8" name="Google Shape;6208;p53"/>
              <p:cNvSpPr/>
              <p:nvPr/>
            </p:nvSpPr>
            <p:spPr>
              <a:xfrm rot="10800000">
                <a:off x="-271357" y="291643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9" name="Google Shape;6209;p53"/>
              <p:cNvSpPr/>
              <p:nvPr/>
            </p:nvSpPr>
            <p:spPr>
              <a:xfrm rot="10800000">
                <a:off x="871008" y="306906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0" name="Google Shape;6210;p53"/>
              <p:cNvSpPr/>
              <p:nvPr/>
            </p:nvSpPr>
            <p:spPr>
              <a:xfrm rot="10800000">
                <a:off x="2538454" y="324452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1" name="Google Shape;6211;p53"/>
              <p:cNvSpPr/>
              <p:nvPr/>
            </p:nvSpPr>
            <p:spPr>
              <a:xfrm rot="10800000">
                <a:off x="-58255" y="301758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2" name="Google Shape;6212;p53"/>
              <p:cNvSpPr/>
              <p:nvPr/>
            </p:nvSpPr>
            <p:spPr>
              <a:xfrm rot="10800000">
                <a:off x="402639" y="30807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3" name="Google Shape;6213;p53"/>
              <p:cNvSpPr/>
              <p:nvPr/>
            </p:nvSpPr>
            <p:spPr>
              <a:xfrm rot="10800000">
                <a:off x="752394" y="313575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4" name="Google Shape;6214;p53"/>
              <p:cNvSpPr/>
              <p:nvPr/>
            </p:nvSpPr>
            <p:spPr>
              <a:xfrm rot="10800000">
                <a:off x="-1099015" y="284034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5" name="Google Shape;6215;p53"/>
              <p:cNvSpPr/>
              <p:nvPr/>
            </p:nvSpPr>
            <p:spPr>
              <a:xfrm rot="10800000">
                <a:off x="-587542" y="212238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6" name="Google Shape;6216;p53"/>
              <p:cNvSpPr/>
              <p:nvPr/>
            </p:nvSpPr>
            <p:spPr>
              <a:xfrm rot="10800000">
                <a:off x="-1217450" y="284078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7" name="Google Shape;6217;p53"/>
              <p:cNvSpPr/>
              <p:nvPr/>
            </p:nvSpPr>
            <p:spPr>
              <a:xfrm rot="10800000">
                <a:off x="-367905" y="298983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8" name="Google Shape;6218;p53"/>
              <p:cNvSpPr/>
              <p:nvPr/>
            </p:nvSpPr>
            <p:spPr>
              <a:xfrm rot="10800000">
                <a:off x="515569" y="314381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9" name="Google Shape;6219;p53"/>
              <p:cNvSpPr/>
              <p:nvPr/>
            </p:nvSpPr>
            <p:spPr>
              <a:xfrm rot="10800000">
                <a:off x="633959" y="316216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0" name="Google Shape;6220;p53"/>
              <p:cNvSpPr/>
              <p:nvPr/>
            </p:nvSpPr>
            <p:spPr>
              <a:xfrm rot="10800000">
                <a:off x="-980625" y="291732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1" name="Google Shape;6221;p53"/>
              <p:cNvSpPr/>
              <p:nvPr/>
            </p:nvSpPr>
            <p:spPr>
              <a:xfrm rot="10800000">
                <a:off x="1471912" y="327227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2" name="Google Shape;6222;p53"/>
              <p:cNvSpPr/>
              <p:nvPr/>
            </p:nvSpPr>
            <p:spPr>
              <a:xfrm rot="10800000">
                <a:off x="-645193" y="301803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3" name="Google Shape;6223;p53"/>
              <p:cNvSpPr/>
              <p:nvPr/>
            </p:nvSpPr>
            <p:spPr>
              <a:xfrm rot="10800000">
                <a:off x="-1334677" y="292986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4" name="Google Shape;6224;p53"/>
              <p:cNvSpPr/>
              <p:nvPr/>
            </p:nvSpPr>
            <p:spPr>
              <a:xfrm rot="10800000">
                <a:off x="3253943" y="348980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5" name="Google Shape;6225;p53"/>
              <p:cNvSpPr/>
              <p:nvPr/>
            </p:nvSpPr>
            <p:spPr>
              <a:xfrm rot="10800000">
                <a:off x="3371841" y="34911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6" name="Google Shape;6226;p53"/>
              <p:cNvSpPr/>
              <p:nvPr/>
            </p:nvSpPr>
            <p:spPr>
              <a:xfrm rot="10800000">
                <a:off x="1947353" y="338148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7" name="Google Shape;6227;p53"/>
              <p:cNvSpPr/>
              <p:nvPr/>
            </p:nvSpPr>
            <p:spPr>
              <a:xfrm rot="10800000">
                <a:off x="3135955" y="350905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8" name="Google Shape;6228;p53"/>
              <p:cNvSpPr/>
              <p:nvPr/>
            </p:nvSpPr>
            <p:spPr>
              <a:xfrm rot="10800000">
                <a:off x="3490231" y="356366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9" name="Google Shape;6229;p53"/>
              <p:cNvSpPr/>
              <p:nvPr/>
            </p:nvSpPr>
            <p:spPr>
              <a:xfrm rot="10800000">
                <a:off x="2422570" y="350278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0" name="Google Shape;6230;p53"/>
              <p:cNvSpPr/>
              <p:nvPr/>
            </p:nvSpPr>
            <p:spPr>
              <a:xfrm rot="10800000">
                <a:off x="-863130" y="306727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1" name="Google Shape;6231;p53"/>
              <p:cNvSpPr/>
              <p:nvPr/>
            </p:nvSpPr>
            <p:spPr>
              <a:xfrm rot="10800000">
                <a:off x="57450" y="327227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2" name="Google Shape;6232;p53"/>
              <p:cNvSpPr/>
              <p:nvPr/>
            </p:nvSpPr>
            <p:spPr>
              <a:xfrm rot="10800000">
                <a:off x="-158428" y="326242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3" name="Google Shape;6233;p53"/>
              <p:cNvSpPr/>
              <p:nvPr/>
            </p:nvSpPr>
            <p:spPr>
              <a:xfrm rot="10800000">
                <a:off x="3018236" y="361916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4" name="Google Shape;6234;p53"/>
              <p:cNvSpPr/>
              <p:nvPr/>
            </p:nvSpPr>
            <p:spPr>
              <a:xfrm rot="10800000">
                <a:off x="3607726" y="368227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5" name="Google Shape;6235;p53"/>
              <p:cNvSpPr/>
              <p:nvPr/>
            </p:nvSpPr>
            <p:spPr>
              <a:xfrm rot="10800000">
                <a:off x="-1451501" y="309905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6" name="Google Shape;6236;p53"/>
              <p:cNvSpPr/>
              <p:nvPr/>
            </p:nvSpPr>
            <p:spPr>
              <a:xfrm rot="10800000">
                <a:off x="1354864" y="348398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7" name="Google Shape;6237;p53"/>
              <p:cNvSpPr/>
              <p:nvPr/>
            </p:nvSpPr>
            <p:spPr>
              <a:xfrm rot="10800000">
                <a:off x="-255871" y="338999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8" name="Google Shape;6238;p53"/>
              <p:cNvSpPr/>
              <p:nvPr/>
            </p:nvSpPr>
            <p:spPr>
              <a:xfrm rot="10800000">
                <a:off x="-746575" y="328525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9" name="Google Shape;6239;p53"/>
              <p:cNvSpPr/>
              <p:nvPr/>
            </p:nvSpPr>
            <p:spPr>
              <a:xfrm rot="10800000">
                <a:off x="2900965" y="372524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0" name="Google Shape;6240;p53"/>
              <p:cNvSpPr/>
              <p:nvPr/>
            </p:nvSpPr>
            <p:spPr>
              <a:xfrm rot="10800000">
                <a:off x="1831693" y="363572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1" name="Google Shape;6241;p53"/>
              <p:cNvSpPr/>
              <p:nvPr/>
            </p:nvSpPr>
            <p:spPr>
              <a:xfrm rot="10800000">
                <a:off x="173378" y="349070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2" name="Google Shape;6242;p53"/>
              <p:cNvSpPr/>
              <p:nvPr/>
            </p:nvSpPr>
            <p:spPr>
              <a:xfrm rot="10800000">
                <a:off x="2307134" y="370957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3" name="Google Shape;6243;p53"/>
              <p:cNvSpPr/>
              <p:nvPr/>
            </p:nvSpPr>
            <p:spPr>
              <a:xfrm rot="10800000">
                <a:off x="3725221" y="385549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4" name="Google Shape;6244;p53"/>
              <p:cNvSpPr/>
              <p:nvPr/>
            </p:nvSpPr>
            <p:spPr>
              <a:xfrm rot="10800000">
                <a:off x="-342392" y="343609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5" name="Google Shape;6245;p53"/>
              <p:cNvSpPr/>
              <p:nvPr/>
            </p:nvSpPr>
            <p:spPr>
              <a:xfrm rot="10800000">
                <a:off x="-533204" y="339133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6" name="Google Shape;6246;p53"/>
              <p:cNvSpPr/>
              <p:nvPr/>
            </p:nvSpPr>
            <p:spPr>
              <a:xfrm rot="10800000">
                <a:off x="1238757" y="365497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7" name="Google Shape;6247;p53"/>
              <p:cNvSpPr/>
              <p:nvPr/>
            </p:nvSpPr>
            <p:spPr>
              <a:xfrm rot="10800000">
                <a:off x="-44558" y="357306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8" name="Google Shape;6248;p53"/>
              <p:cNvSpPr/>
              <p:nvPr/>
            </p:nvSpPr>
            <p:spPr>
              <a:xfrm rot="10800000">
                <a:off x="-1567205" y="335418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9" name="Google Shape;6249;p53"/>
              <p:cNvSpPr/>
              <p:nvPr/>
            </p:nvSpPr>
            <p:spPr>
              <a:xfrm rot="10800000">
                <a:off x="2783336" y="391099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0" name="Google Shape;6250;p53"/>
              <p:cNvSpPr/>
              <p:nvPr/>
            </p:nvSpPr>
            <p:spPr>
              <a:xfrm rot="10800000">
                <a:off x="296065" y="367332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1" name="Google Shape;6251;p53"/>
              <p:cNvSpPr/>
              <p:nvPr/>
            </p:nvSpPr>
            <p:spPr>
              <a:xfrm rot="10800000">
                <a:off x="1117860" y="379238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2" name="Google Shape;6252;p53"/>
              <p:cNvSpPr/>
              <p:nvPr/>
            </p:nvSpPr>
            <p:spPr>
              <a:xfrm rot="10800000">
                <a:off x="1716928" y="388190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3" name="Google Shape;6253;p53"/>
              <p:cNvSpPr/>
              <p:nvPr/>
            </p:nvSpPr>
            <p:spPr>
              <a:xfrm rot="10800000">
                <a:off x="-630915" y="355829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4" name="Google Shape;6254;p53"/>
              <p:cNvSpPr/>
              <p:nvPr/>
            </p:nvSpPr>
            <p:spPr>
              <a:xfrm rot="10800000">
                <a:off x="2191429" y="396292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5" name="Google Shape;6255;p53"/>
              <p:cNvSpPr/>
              <p:nvPr/>
            </p:nvSpPr>
            <p:spPr>
              <a:xfrm rot="10800000">
                <a:off x="408995" y="380984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6" name="Google Shape;6256;p53"/>
              <p:cNvSpPr/>
              <p:nvPr/>
            </p:nvSpPr>
            <p:spPr>
              <a:xfrm rot="10800000">
                <a:off x="999201" y="389980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7" name="Google Shape;6257;p53"/>
              <p:cNvSpPr/>
              <p:nvPr/>
            </p:nvSpPr>
            <p:spPr>
              <a:xfrm rot="10800000">
                <a:off x="-136585" y="376373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8" name="Google Shape;6258;p53"/>
              <p:cNvSpPr/>
              <p:nvPr/>
            </p:nvSpPr>
            <p:spPr>
              <a:xfrm rot="10800000">
                <a:off x="2665975" y="408287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9" name="Google Shape;6259;p53"/>
              <p:cNvSpPr/>
              <p:nvPr/>
            </p:nvSpPr>
            <p:spPr>
              <a:xfrm rot="10800000">
                <a:off x="531056" y="391860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0" name="Google Shape;6260;p53"/>
              <p:cNvSpPr/>
              <p:nvPr/>
            </p:nvSpPr>
            <p:spPr>
              <a:xfrm rot="10800000">
                <a:off x="881930" y="396471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1" name="Google Shape;6261;p53"/>
              <p:cNvSpPr/>
              <p:nvPr/>
            </p:nvSpPr>
            <p:spPr>
              <a:xfrm rot="10800000">
                <a:off x="70162" y="386355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2" name="Google Shape;6262;p53"/>
              <p:cNvSpPr/>
              <p:nvPr/>
            </p:nvSpPr>
            <p:spPr>
              <a:xfrm rot="10800000">
                <a:off x="767881" y="399156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3" name="Google Shape;6263;p53"/>
              <p:cNvSpPr/>
              <p:nvPr/>
            </p:nvSpPr>
            <p:spPr>
              <a:xfrm rot="10800000">
                <a:off x="649446" y="397321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4" name="Google Shape;6264;p53"/>
              <p:cNvSpPr/>
              <p:nvPr/>
            </p:nvSpPr>
            <p:spPr>
              <a:xfrm rot="10800000">
                <a:off x="-460334" y="298222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5" name="Google Shape;6265;p53"/>
              <p:cNvSpPr/>
              <p:nvPr/>
            </p:nvSpPr>
            <p:spPr>
              <a:xfrm rot="10800000">
                <a:off x="-232192" y="384609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6" name="Google Shape;6266;p53"/>
              <p:cNvSpPr/>
              <p:nvPr/>
            </p:nvSpPr>
            <p:spPr>
              <a:xfrm rot="10800000">
                <a:off x="-970867" y="372748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7" name="Google Shape;6267;p53"/>
              <p:cNvSpPr/>
              <p:nvPr/>
            </p:nvSpPr>
            <p:spPr>
              <a:xfrm rot="10800000">
                <a:off x="-332142" y="384744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8" name="Google Shape;6268;p53"/>
              <p:cNvSpPr/>
              <p:nvPr/>
            </p:nvSpPr>
            <p:spPr>
              <a:xfrm rot="10800000">
                <a:off x="-1089258" y="372793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9" name="Google Shape;6269;p53"/>
              <p:cNvSpPr/>
              <p:nvPr/>
            </p:nvSpPr>
            <p:spPr>
              <a:xfrm rot="10800000">
                <a:off x="1600328" y="411018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0" name="Google Shape;6270;p53"/>
              <p:cNvSpPr/>
              <p:nvPr/>
            </p:nvSpPr>
            <p:spPr>
              <a:xfrm rot="10800000">
                <a:off x="-853372" y="379999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1" name="Google Shape;6271;p53"/>
              <p:cNvSpPr/>
              <p:nvPr/>
            </p:nvSpPr>
            <p:spPr>
              <a:xfrm rot="10800000">
                <a:off x="3383702" y="43290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2" name="Google Shape;6272;p53"/>
              <p:cNvSpPr/>
              <p:nvPr/>
            </p:nvSpPr>
            <p:spPr>
              <a:xfrm rot="10800000">
                <a:off x="2076038" y="421760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3" name="Google Shape;6273;p53"/>
              <p:cNvSpPr/>
              <p:nvPr/>
            </p:nvSpPr>
            <p:spPr>
              <a:xfrm rot="10800000">
                <a:off x="3501197" y="43469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4" name="Google Shape;6274;p53"/>
              <p:cNvSpPr/>
              <p:nvPr/>
            </p:nvSpPr>
            <p:spPr>
              <a:xfrm rot="10800000">
                <a:off x="-509078" y="389846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5" name="Google Shape;6275;p53"/>
              <p:cNvSpPr/>
              <p:nvPr/>
            </p:nvSpPr>
            <p:spPr>
              <a:xfrm rot="10800000">
                <a:off x="-1207693" y="381834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6" name="Google Shape;6276;p53"/>
              <p:cNvSpPr/>
              <p:nvPr/>
            </p:nvSpPr>
            <p:spPr>
              <a:xfrm rot="10800000">
                <a:off x="3265267" y="436486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7" name="Google Shape;6277;p53"/>
              <p:cNvSpPr/>
              <p:nvPr/>
            </p:nvSpPr>
            <p:spPr>
              <a:xfrm rot="10800000">
                <a:off x="2551210" y="434069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8" name="Google Shape;6278;p53"/>
              <p:cNvSpPr/>
              <p:nvPr/>
            </p:nvSpPr>
            <p:spPr>
              <a:xfrm rot="10800000">
                <a:off x="3619587" y="44199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9" name="Google Shape;6279;p53"/>
              <p:cNvSpPr/>
              <p:nvPr/>
            </p:nvSpPr>
            <p:spPr>
              <a:xfrm rot="10800000">
                <a:off x="186761" y="411018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0" name="Google Shape;6280;p53"/>
              <p:cNvSpPr/>
              <p:nvPr/>
            </p:nvSpPr>
            <p:spPr>
              <a:xfrm rot="10800000">
                <a:off x="-735877" y="394636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1" name="Google Shape;6281;p53"/>
              <p:cNvSpPr/>
              <p:nvPr/>
            </p:nvSpPr>
            <p:spPr>
              <a:xfrm rot="10800000">
                <a:off x="-23611" y="411018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2" name="Google Shape;6282;p53"/>
              <p:cNvSpPr/>
              <p:nvPr/>
            </p:nvSpPr>
            <p:spPr>
              <a:xfrm rot="10800000">
                <a:off x="3147772" y="446244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3" name="Google Shape;6283;p53"/>
              <p:cNvSpPr/>
              <p:nvPr/>
            </p:nvSpPr>
            <p:spPr>
              <a:xfrm rot="10800000">
                <a:off x="1484176" y="430623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4" name="Google Shape;6284;p53"/>
              <p:cNvSpPr/>
              <p:nvPr/>
            </p:nvSpPr>
            <p:spPr>
              <a:xfrm rot="10800000">
                <a:off x="3737083" y="453853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5" name="Google Shape;6285;p53"/>
              <p:cNvSpPr/>
              <p:nvPr/>
            </p:nvSpPr>
            <p:spPr>
              <a:xfrm rot="10800000">
                <a:off x="-1324248" y="399156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6" name="Google Shape;6286;p53"/>
              <p:cNvSpPr/>
              <p:nvPr/>
            </p:nvSpPr>
            <p:spPr>
              <a:xfrm rot="10800000">
                <a:off x="1961004" y="446557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7" name="Google Shape;6287;p53"/>
              <p:cNvSpPr/>
              <p:nvPr/>
            </p:nvSpPr>
            <p:spPr>
              <a:xfrm rot="10800000">
                <a:off x="3030277" y="456583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8" name="Google Shape;6288;p53"/>
              <p:cNvSpPr/>
              <p:nvPr/>
            </p:nvSpPr>
            <p:spPr>
              <a:xfrm rot="10800000">
                <a:off x="-120158" y="424670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9" name="Google Shape;6289;p53"/>
              <p:cNvSpPr/>
              <p:nvPr/>
            </p:nvSpPr>
            <p:spPr>
              <a:xfrm rot="10800000">
                <a:off x="308822" y="432861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0" name="Google Shape;6290;p53"/>
              <p:cNvSpPr/>
              <p:nvPr/>
            </p:nvSpPr>
            <p:spPr>
              <a:xfrm rot="10800000">
                <a:off x="2435550" y="454972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53"/>
              <p:cNvSpPr/>
              <p:nvPr/>
            </p:nvSpPr>
            <p:spPr>
              <a:xfrm rot="10800000">
                <a:off x="-619277" y="416434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2" name="Google Shape;6292;p53"/>
              <p:cNvSpPr/>
              <p:nvPr/>
            </p:nvSpPr>
            <p:spPr>
              <a:xfrm rot="10800000">
                <a:off x="1367173" y="448392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3" name="Google Shape;6293;p53"/>
              <p:cNvSpPr/>
              <p:nvPr/>
            </p:nvSpPr>
            <p:spPr>
              <a:xfrm rot="10800000">
                <a:off x="3854578" y="47207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4" name="Google Shape;6294;p53"/>
              <p:cNvSpPr/>
              <p:nvPr/>
            </p:nvSpPr>
            <p:spPr>
              <a:xfrm rot="10800000">
                <a:off x="-221047" y="429146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5" name="Google Shape;6295;p53"/>
              <p:cNvSpPr/>
              <p:nvPr/>
            </p:nvSpPr>
            <p:spPr>
              <a:xfrm rot="10800000">
                <a:off x="-405011" y="426326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53"/>
              <p:cNvSpPr/>
              <p:nvPr/>
            </p:nvSpPr>
            <p:spPr>
              <a:xfrm rot="10800000">
                <a:off x="90214" y="441992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7" name="Google Shape;6297;p53"/>
              <p:cNvSpPr/>
              <p:nvPr/>
            </p:nvSpPr>
            <p:spPr>
              <a:xfrm rot="10800000">
                <a:off x="2913006" y="472921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8" name="Google Shape;6298;p53"/>
              <p:cNvSpPr/>
              <p:nvPr/>
            </p:nvSpPr>
            <p:spPr>
              <a:xfrm rot="10800000">
                <a:off x="425377" y="451033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9" name="Google Shape;6299;p53"/>
              <p:cNvSpPr/>
              <p:nvPr/>
            </p:nvSpPr>
            <p:spPr>
              <a:xfrm rot="10800000">
                <a:off x="-1439952" y="424670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53"/>
              <p:cNvSpPr/>
              <p:nvPr/>
            </p:nvSpPr>
            <p:spPr>
              <a:xfrm rot="10800000">
                <a:off x="1246276" y="462402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53"/>
              <p:cNvSpPr/>
              <p:nvPr/>
            </p:nvSpPr>
            <p:spPr>
              <a:xfrm rot="10800000">
                <a:off x="1842614" y="471130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53"/>
              <p:cNvSpPr/>
              <p:nvPr/>
            </p:nvSpPr>
            <p:spPr>
              <a:xfrm rot="10800000">
                <a:off x="-503617" y="443782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53"/>
              <p:cNvSpPr/>
              <p:nvPr/>
            </p:nvSpPr>
            <p:spPr>
              <a:xfrm rot="10800000">
                <a:off x="2318950" y="479322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53"/>
              <p:cNvSpPr/>
              <p:nvPr/>
            </p:nvSpPr>
            <p:spPr>
              <a:xfrm rot="10800000">
                <a:off x="541485" y="463969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5" name="Google Shape;6305;p53"/>
              <p:cNvSpPr/>
              <p:nvPr/>
            </p:nvSpPr>
            <p:spPr>
              <a:xfrm rot="10800000">
                <a:off x="1128781" y="472652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6" name="Google Shape;6306;p53"/>
              <p:cNvSpPr/>
              <p:nvPr/>
            </p:nvSpPr>
            <p:spPr>
              <a:xfrm rot="10800000">
                <a:off x="-14256" y="461283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7" name="Google Shape;6307;p53"/>
              <p:cNvSpPr/>
              <p:nvPr/>
            </p:nvSpPr>
            <p:spPr>
              <a:xfrm rot="10800000">
                <a:off x="2797122" y="492839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8" name="Google Shape;6308;p53"/>
              <p:cNvSpPr/>
              <p:nvPr/>
            </p:nvSpPr>
            <p:spPr>
              <a:xfrm rot="10800000">
                <a:off x="655175" y="47444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9" name="Google Shape;6309;p53"/>
              <p:cNvSpPr/>
              <p:nvPr/>
            </p:nvSpPr>
            <p:spPr>
              <a:xfrm rot="10800000">
                <a:off x="1010122" y="479322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0" name="Google Shape;6310;p53"/>
              <p:cNvSpPr/>
              <p:nvPr/>
            </p:nvSpPr>
            <p:spPr>
              <a:xfrm rot="10800000">
                <a:off x="204979" y="470190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53"/>
              <p:cNvSpPr/>
              <p:nvPr/>
            </p:nvSpPr>
            <p:spPr>
              <a:xfrm rot="10800000">
                <a:off x="774237" y="480261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2" name="Google Shape;6312;p53"/>
              <p:cNvSpPr/>
              <p:nvPr/>
            </p:nvSpPr>
            <p:spPr>
              <a:xfrm rot="10800000">
                <a:off x="896700" y="482052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3" name="Google Shape;6313;p53"/>
              <p:cNvSpPr/>
              <p:nvPr/>
            </p:nvSpPr>
            <p:spPr>
              <a:xfrm rot="10800000">
                <a:off x="-313566" y="426236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53"/>
              <p:cNvSpPr/>
              <p:nvPr/>
            </p:nvSpPr>
            <p:spPr>
              <a:xfrm rot="10800000">
                <a:off x="1729685" y="49391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5" name="Google Shape;6315;p53"/>
              <p:cNvSpPr/>
              <p:nvPr/>
            </p:nvSpPr>
            <p:spPr>
              <a:xfrm rot="10800000">
                <a:off x="-110177" y="471399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53"/>
              <p:cNvSpPr/>
              <p:nvPr/>
            </p:nvSpPr>
            <p:spPr>
              <a:xfrm rot="10800000">
                <a:off x="-203725" y="470862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7" name="Google Shape;6317;p53"/>
              <p:cNvSpPr/>
              <p:nvPr/>
            </p:nvSpPr>
            <p:spPr>
              <a:xfrm rot="10800000">
                <a:off x="-1552882" y="457434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8" name="Google Shape;6318;p53"/>
              <p:cNvSpPr/>
              <p:nvPr/>
            </p:nvSpPr>
            <p:spPr>
              <a:xfrm rot="10800000">
                <a:off x="2205394" y="505148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53"/>
              <p:cNvSpPr/>
              <p:nvPr/>
            </p:nvSpPr>
            <p:spPr>
              <a:xfrm rot="10800000">
                <a:off x="3513014" y="518487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0" name="Google Shape;6320;p53"/>
              <p:cNvSpPr/>
              <p:nvPr/>
            </p:nvSpPr>
            <p:spPr>
              <a:xfrm rot="10800000">
                <a:off x="3631449" y="52032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1" name="Google Shape;6321;p53"/>
              <p:cNvSpPr/>
              <p:nvPr/>
            </p:nvSpPr>
            <p:spPr>
              <a:xfrm rot="10800000">
                <a:off x="-389793" y="475696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2" name="Google Shape;6322;p53"/>
              <p:cNvSpPr/>
              <p:nvPr/>
            </p:nvSpPr>
            <p:spPr>
              <a:xfrm rot="10800000">
                <a:off x="2680567" y="514682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3" name="Google Shape;6323;p53"/>
              <p:cNvSpPr/>
              <p:nvPr/>
            </p:nvSpPr>
            <p:spPr>
              <a:xfrm rot="10800000">
                <a:off x="3394624" y="520322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4" name="Google Shape;6324;p53"/>
              <p:cNvSpPr/>
              <p:nvPr/>
            </p:nvSpPr>
            <p:spPr>
              <a:xfrm rot="10800000">
                <a:off x="3748899" y="527618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5" name="Google Shape;6325;p53"/>
              <p:cNvSpPr/>
              <p:nvPr/>
            </p:nvSpPr>
            <p:spPr>
              <a:xfrm rot="10800000">
                <a:off x="315447" y="495346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6" name="Google Shape;6326;p53"/>
              <p:cNvSpPr/>
              <p:nvPr/>
            </p:nvSpPr>
            <p:spPr>
              <a:xfrm rot="10800000">
                <a:off x="99569" y="495659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7" name="Google Shape;6327;p53"/>
              <p:cNvSpPr/>
              <p:nvPr/>
            </p:nvSpPr>
            <p:spPr>
              <a:xfrm rot="10800000">
                <a:off x="1613085" y="513026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8" name="Google Shape;6328;p53"/>
              <p:cNvSpPr/>
              <p:nvPr/>
            </p:nvSpPr>
            <p:spPr>
              <a:xfrm rot="10800000">
                <a:off x="3277128" y="529363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9" name="Google Shape;6329;p53"/>
              <p:cNvSpPr/>
              <p:nvPr/>
            </p:nvSpPr>
            <p:spPr>
              <a:xfrm rot="10800000">
                <a:off x="3866394" y="540374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0" name="Google Shape;6330;p53"/>
              <p:cNvSpPr/>
              <p:nvPr/>
            </p:nvSpPr>
            <p:spPr>
              <a:xfrm rot="10800000">
                <a:off x="2090361" y="530303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1" name="Google Shape;6331;p53"/>
              <p:cNvSpPr/>
              <p:nvPr/>
            </p:nvSpPr>
            <p:spPr>
              <a:xfrm rot="10800000">
                <a:off x="3159633" y="543328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2" name="Google Shape;6332;p53"/>
              <p:cNvSpPr/>
              <p:nvPr/>
            </p:nvSpPr>
            <p:spPr>
              <a:xfrm rot="10800000">
                <a:off x="432002" y="516696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3" name="Google Shape;6333;p53"/>
              <p:cNvSpPr/>
              <p:nvPr/>
            </p:nvSpPr>
            <p:spPr>
              <a:xfrm rot="10800000">
                <a:off x="1858" y="509848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4" name="Google Shape;6334;p53"/>
              <p:cNvSpPr/>
              <p:nvPr/>
            </p:nvSpPr>
            <p:spPr>
              <a:xfrm rot="10800000">
                <a:off x="2564862" y="538405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5" name="Google Shape;6335;p53"/>
              <p:cNvSpPr/>
              <p:nvPr/>
            </p:nvSpPr>
            <p:spPr>
              <a:xfrm rot="10800000">
                <a:off x="1496037" y="531019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6" name="Google Shape;6336;p53"/>
              <p:cNvSpPr/>
              <p:nvPr/>
            </p:nvSpPr>
            <p:spPr>
              <a:xfrm rot="10800000">
                <a:off x="3983889" y="55765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7" name="Google Shape;6337;p53"/>
              <p:cNvSpPr/>
              <p:nvPr/>
            </p:nvSpPr>
            <p:spPr>
              <a:xfrm rot="10800000">
                <a:off x="-92586" y="514951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8" name="Google Shape;6338;p53"/>
              <p:cNvSpPr/>
              <p:nvPr/>
            </p:nvSpPr>
            <p:spPr>
              <a:xfrm rot="10800000">
                <a:off x="-278027" y="513026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9" name="Google Shape;6339;p53"/>
              <p:cNvSpPr/>
              <p:nvPr/>
            </p:nvSpPr>
            <p:spPr>
              <a:xfrm rot="10800000">
                <a:off x="213438" y="526633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0" name="Google Shape;6340;p53"/>
              <p:cNvSpPr/>
              <p:nvPr/>
            </p:nvSpPr>
            <p:spPr>
              <a:xfrm rot="10800000">
                <a:off x="548646" y="533974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1" name="Google Shape;6341;p53"/>
              <p:cNvSpPr/>
              <p:nvPr/>
            </p:nvSpPr>
            <p:spPr>
              <a:xfrm rot="10800000">
                <a:off x="3042138" y="559487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2" name="Google Shape;6342;p53"/>
              <p:cNvSpPr/>
              <p:nvPr/>
            </p:nvSpPr>
            <p:spPr>
              <a:xfrm rot="10800000">
                <a:off x="1377199" y="546551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3" name="Google Shape;6343;p53"/>
              <p:cNvSpPr/>
              <p:nvPr/>
            </p:nvSpPr>
            <p:spPr>
              <a:xfrm rot="10800000">
                <a:off x="1971926" y="554026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4" name="Google Shape;6344;p53"/>
              <p:cNvSpPr/>
              <p:nvPr/>
            </p:nvSpPr>
            <p:spPr>
              <a:xfrm rot="10800000">
                <a:off x="2450097" y="564052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5" name="Google Shape;6345;p53"/>
              <p:cNvSpPr/>
              <p:nvPr/>
            </p:nvSpPr>
            <p:spPr>
              <a:xfrm rot="10800000">
                <a:off x="666992" y="548207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6" name="Google Shape;6346;p53"/>
              <p:cNvSpPr/>
              <p:nvPr/>
            </p:nvSpPr>
            <p:spPr>
              <a:xfrm rot="10800000">
                <a:off x="1258317" y="555816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7" name="Google Shape;6347;p53"/>
              <p:cNvSpPr/>
              <p:nvPr/>
            </p:nvSpPr>
            <p:spPr>
              <a:xfrm rot="10800000">
                <a:off x="114161" y="546238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8" name="Google Shape;6348;p53"/>
              <p:cNvSpPr/>
              <p:nvPr/>
            </p:nvSpPr>
            <p:spPr>
              <a:xfrm rot="10800000">
                <a:off x="2926255" y="579271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9" name="Google Shape;6349;p53"/>
              <p:cNvSpPr/>
              <p:nvPr/>
            </p:nvSpPr>
            <p:spPr>
              <a:xfrm rot="10800000">
                <a:off x="784263" y="558189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0" name="Google Shape;6350;p53"/>
              <p:cNvSpPr/>
              <p:nvPr/>
            </p:nvSpPr>
            <p:spPr>
              <a:xfrm rot="10800000">
                <a:off x="1139747" y="562217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1" name="Google Shape;6351;p53"/>
              <p:cNvSpPr/>
              <p:nvPr/>
            </p:nvSpPr>
            <p:spPr>
              <a:xfrm rot="10800000">
                <a:off x="328203" y="554563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2" name="Google Shape;6352;p53"/>
              <p:cNvSpPr/>
              <p:nvPr/>
            </p:nvSpPr>
            <p:spPr>
              <a:xfrm rot="10800000">
                <a:off x="902922" y="563694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3" name="Google Shape;6353;p53"/>
              <p:cNvSpPr/>
              <p:nvPr/>
            </p:nvSpPr>
            <p:spPr>
              <a:xfrm rot="10800000">
                <a:off x="1021984" y="564947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4" name="Google Shape;6354;p53"/>
              <p:cNvSpPr/>
              <p:nvPr/>
            </p:nvSpPr>
            <p:spPr>
              <a:xfrm rot="10800000">
                <a:off x="1858996" y="576764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5" name="Google Shape;6355;p53"/>
              <p:cNvSpPr/>
              <p:nvPr/>
            </p:nvSpPr>
            <p:spPr>
              <a:xfrm rot="10800000">
                <a:off x="18508" y="556354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6" name="Google Shape;6356;p53"/>
              <p:cNvSpPr/>
              <p:nvPr/>
            </p:nvSpPr>
            <p:spPr>
              <a:xfrm rot="10800000">
                <a:off x="-185150" y="512981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7" name="Google Shape;6357;p53"/>
              <p:cNvSpPr/>
              <p:nvPr/>
            </p:nvSpPr>
            <p:spPr>
              <a:xfrm rot="10800000">
                <a:off x="-75085" y="556891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8" name="Google Shape;6358;p53"/>
              <p:cNvSpPr/>
              <p:nvPr/>
            </p:nvSpPr>
            <p:spPr>
              <a:xfrm rot="10800000">
                <a:off x="2333497" y="587507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9" name="Google Shape;6359;p53"/>
              <p:cNvSpPr/>
              <p:nvPr/>
            </p:nvSpPr>
            <p:spPr>
              <a:xfrm rot="10800000">
                <a:off x="3640535" y="603217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0" name="Google Shape;6360;p53"/>
              <p:cNvSpPr/>
              <p:nvPr/>
            </p:nvSpPr>
            <p:spPr>
              <a:xfrm rot="10800000">
                <a:off x="3759865" y="605948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1" name="Google Shape;6361;p53"/>
              <p:cNvSpPr/>
              <p:nvPr/>
            </p:nvSpPr>
            <p:spPr>
              <a:xfrm rot="10800000">
                <a:off x="2808043" y="598652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2" name="Google Shape;6362;p53"/>
              <p:cNvSpPr/>
              <p:nvPr/>
            </p:nvSpPr>
            <p:spPr>
              <a:xfrm rot="10800000">
                <a:off x="3523935" y="605948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3" name="Google Shape;6363;p53"/>
              <p:cNvSpPr/>
              <p:nvPr/>
            </p:nvSpPr>
            <p:spPr>
              <a:xfrm rot="10800000">
                <a:off x="449995" y="580434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4" name="Google Shape;6364;p53"/>
              <p:cNvSpPr/>
              <p:nvPr/>
            </p:nvSpPr>
            <p:spPr>
              <a:xfrm rot="10800000">
                <a:off x="3878256" y="613244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5" name="Google Shape;6365;p53"/>
              <p:cNvSpPr/>
              <p:nvPr/>
            </p:nvSpPr>
            <p:spPr>
              <a:xfrm rot="10800000">
                <a:off x="1742441" y="596772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6" name="Google Shape;6366;p53"/>
              <p:cNvSpPr/>
              <p:nvPr/>
            </p:nvSpPr>
            <p:spPr>
              <a:xfrm rot="10800000">
                <a:off x="228030" y="580345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7" name="Google Shape;6367;p53"/>
              <p:cNvSpPr/>
              <p:nvPr/>
            </p:nvSpPr>
            <p:spPr>
              <a:xfrm rot="10800000">
                <a:off x="3406440" y="613915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8" name="Google Shape;6368;p53"/>
              <p:cNvSpPr/>
              <p:nvPr/>
            </p:nvSpPr>
            <p:spPr>
              <a:xfrm rot="10800000">
                <a:off x="3995975" y="626269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9" name="Google Shape;6369;p53"/>
              <p:cNvSpPr/>
              <p:nvPr/>
            </p:nvSpPr>
            <p:spPr>
              <a:xfrm rot="10800000">
                <a:off x="2219225" y="613691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0" name="Google Shape;6370;p53"/>
              <p:cNvSpPr/>
              <p:nvPr/>
            </p:nvSpPr>
            <p:spPr>
              <a:xfrm rot="10800000">
                <a:off x="561358" y="600487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1" name="Google Shape;6371;p53"/>
              <p:cNvSpPr/>
              <p:nvPr/>
            </p:nvSpPr>
            <p:spPr>
              <a:xfrm rot="10800000">
                <a:off x="3288945" y="625821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2" name="Google Shape;6372;p53"/>
              <p:cNvSpPr/>
              <p:nvPr/>
            </p:nvSpPr>
            <p:spPr>
              <a:xfrm rot="10800000">
                <a:off x="2694219" y="625105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3" name="Google Shape;6373;p53"/>
              <p:cNvSpPr/>
              <p:nvPr/>
            </p:nvSpPr>
            <p:spPr>
              <a:xfrm rot="10800000">
                <a:off x="1621544" y="613333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4" name="Google Shape;6374;p53"/>
              <p:cNvSpPr/>
              <p:nvPr/>
            </p:nvSpPr>
            <p:spPr>
              <a:xfrm rot="10800000">
                <a:off x="130543" y="595026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5" name="Google Shape;6375;p53"/>
              <p:cNvSpPr/>
              <p:nvPr/>
            </p:nvSpPr>
            <p:spPr>
              <a:xfrm rot="10800000">
                <a:off x="4113246" y="64421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6" name="Google Shape;6376;p53"/>
              <p:cNvSpPr/>
              <p:nvPr/>
            </p:nvSpPr>
            <p:spPr>
              <a:xfrm rot="10800000">
                <a:off x="35831" y="600979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7" name="Google Shape;6377;p53"/>
              <p:cNvSpPr/>
              <p:nvPr/>
            </p:nvSpPr>
            <p:spPr>
              <a:xfrm rot="10800000">
                <a:off x="-55525" y="598652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8" name="Google Shape;6378;p53"/>
              <p:cNvSpPr/>
              <p:nvPr/>
            </p:nvSpPr>
            <p:spPr>
              <a:xfrm rot="10800000">
                <a:off x="342750" y="611274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9" name="Google Shape;6379;p53"/>
              <p:cNvSpPr/>
              <p:nvPr/>
            </p:nvSpPr>
            <p:spPr>
              <a:xfrm rot="10800000">
                <a:off x="677958" y="617943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0" name="Google Shape;6380;p53"/>
              <p:cNvSpPr/>
              <p:nvPr/>
            </p:nvSpPr>
            <p:spPr>
              <a:xfrm rot="10800000">
                <a:off x="3172390" y="641487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1" name="Google Shape;6381;p53"/>
              <p:cNvSpPr/>
              <p:nvPr/>
            </p:nvSpPr>
            <p:spPr>
              <a:xfrm rot="10800000">
                <a:off x="1504721" y="628149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2" name="Google Shape;6382;p53"/>
              <p:cNvSpPr/>
              <p:nvPr/>
            </p:nvSpPr>
            <p:spPr>
              <a:xfrm rot="10800000">
                <a:off x="2100387" y="636922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3" name="Google Shape;6383;p53"/>
              <p:cNvSpPr/>
              <p:nvPr/>
            </p:nvSpPr>
            <p:spPr>
              <a:xfrm rot="10800000">
                <a:off x="2576723" y="646903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4" name="Google Shape;6384;p53"/>
              <p:cNvSpPr/>
              <p:nvPr/>
            </p:nvSpPr>
            <p:spPr>
              <a:xfrm rot="10800000">
                <a:off x="796080" y="632043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5" name="Google Shape;6385;p53"/>
              <p:cNvSpPr/>
              <p:nvPr/>
            </p:nvSpPr>
            <p:spPr>
              <a:xfrm rot="10800000">
                <a:off x="1386554" y="639115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6" name="Google Shape;6386;p53"/>
              <p:cNvSpPr/>
              <p:nvPr/>
            </p:nvSpPr>
            <p:spPr>
              <a:xfrm rot="10800000">
                <a:off x="3054895" y="660242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7" name="Google Shape;6387;p53"/>
              <p:cNvSpPr/>
              <p:nvPr/>
            </p:nvSpPr>
            <p:spPr>
              <a:xfrm rot="10800000">
                <a:off x="1269014" y="645516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8" name="Google Shape;6388;p53"/>
              <p:cNvSpPr/>
              <p:nvPr/>
            </p:nvSpPr>
            <p:spPr>
              <a:xfrm rot="10800000">
                <a:off x="913843" y="64112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9" name="Google Shape;6389;p53"/>
              <p:cNvSpPr/>
              <p:nvPr/>
            </p:nvSpPr>
            <p:spPr>
              <a:xfrm rot="10800000">
                <a:off x="243472" y="631416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0" name="Google Shape;6390;p53"/>
              <p:cNvSpPr/>
              <p:nvPr/>
            </p:nvSpPr>
            <p:spPr>
              <a:xfrm rot="10800000">
                <a:off x="457515" y="639249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1" name="Google Shape;6391;p53"/>
              <p:cNvSpPr/>
              <p:nvPr/>
            </p:nvSpPr>
            <p:spPr>
              <a:xfrm rot="10800000">
                <a:off x="1150400" y="648067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2" name="Google Shape;6392;p53"/>
              <p:cNvSpPr/>
              <p:nvPr/>
            </p:nvSpPr>
            <p:spPr>
              <a:xfrm rot="10800000">
                <a:off x="1032010" y="646948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3" name="Google Shape;6393;p53"/>
              <p:cNvSpPr/>
              <p:nvPr/>
            </p:nvSpPr>
            <p:spPr>
              <a:xfrm rot="10800000">
                <a:off x="1987413" y="659704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4" name="Google Shape;6394;p53"/>
              <p:cNvSpPr/>
              <p:nvPr/>
            </p:nvSpPr>
            <p:spPr>
              <a:xfrm rot="10800000">
                <a:off x="146925" y="641935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5" name="Google Shape;6395;p53"/>
              <p:cNvSpPr/>
              <p:nvPr/>
            </p:nvSpPr>
            <p:spPr>
              <a:xfrm rot="10800000">
                <a:off x="2463167" y="671834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6" name="Google Shape;6396;p53"/>
              <p:cNvSpPr/>
              <p:nvPr/>
            </p:nvSpPr>
            <p:spPr>
              <a:xfrm rot="10800000">
                <a:off x="52884" y="644128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7" name="Google Shape;6397;p53"/>
              <p:cNvSpPr/>
              <p:nvPr/>
            </p:nvSpPr>
            <p:spPr>
              <a:xfrm rot="10800000">
                <a:off x="3771682" y="688843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8" name="Google Shape;6398;p53"/>
              <p:cNvSpPr/>
              <p:nvPr/>
            </p:nvSpPr>
            <p:spPr>
              <a:xfrm rot="10800000">
                <a:off x="2939235" y="685441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9" name="Google Shape;6399;p53"/>
              <p:cNvSpPr/>
              <p:nvPr/>
            </p:nvSpPr>
            <p:spPr>
              <a:xfrm rot="10800000">
                <a:off x="3890117" y="69157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0" name="Google Shape;6400;p53"/>
              <p:cNvSpPr/>
              <p:nvPr/>
            </p:nvSpPr>
            <p:spPr>
              <a:xfrm rot="10800000">
                <a:off x="3654187" y="691484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1" name="Google Shape;6401;p53"/>
              <p:cNvSpPr/>
              <p:nvPr/>
            </p:nvSpPr>
            <p:spPr>
              <a:xfrm rot="10800000">
                <a:off x="572951" y="663330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2" name="Google Shape;6402;p53"/>
              <p:cNvSpPr/>
              <p:nvPr/>
            </p:nvSpPr>
            <p:spPr>
              <a:xfrm rot="10800000">
                <a:off x="1871753" y="680607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3" name="Google Shape;6403;p53"/>
              <p:cNvSpPr/>
              <p:nvPr/>
            </p:nvSpPr>
            <p:spPr>
              <a:xfrm rot="10800000">
                <a:off x="4007567" y="698869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4" name="Google Shape;6404;p53"/>
              <p:cNvSpPr/>
              <p:nvPr/>
            </p:nvSpPr>
            <p:spPr>
              <a:xfrm rot="10800000">
                <a:off x="356447" y="665076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5" name="Google Shape;6405;p53"/>
              <p:cNvSpPr/>
              <p:nvPr/>
            </p:nvSpPr>
            <p:spPr>
              <a:xfrm rot="10800000">
                <a:off x="3534901" y="698869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6" name="Google Shape;6406;p53"/>
              <p:cNvSpPr/>
              <p:nvPr/>
            </p:nvSpPr>
            <p:spPr>
              <a:xfrm rot="10800000">
                <a:off x="4126002" y="711581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7" name="Google Shape;6407;p53"/>
              <p:cNvSpPr/>
              <p:nvPr/>
            </p:nvSpPr>
            <p:spPr>
              <a:xfrm rot="10800000">
                <a:off x="2348089" y="696452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8" name="Google Shape;6408;p53"/>
              <p:cNvSpPr/>
              <p:nvPr/>
            </p:nvSpPr>
            <p:spPr>
              <a:xfrm rot="10800000">
                <a:off x="689775" y="684278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9" name="Google Shape;6409;p53"/>
              <p:cNvSpPr/>
              <p:nvPr/>
            </p:nvSpPr>
            <p:spPr>
              <a:xfrm rot="10800000">
                <a:off x="3418078" y="712342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0" name="Google Shape;6410;p53"/>
              <p:cNvSpPr/>
              <p:nvPr/>
            </p:nvSpPr>
            <p:spPr>
              <a:xfrm rot="10800000">
                <a:off x="1750901" y="696408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1" name="Google Shape;6411;p53"/>
              <p:cNvSpPr/>
              <p:nvPr/>
            </p:nvSpPr>
            <p:spPr>
              <a:xfrm rot="10800000">
                <a:off x="2823530" y="708896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2" name="Google Shape;6412;p53"/>
              <p:cNvSpPr/>
              <p:nvPr/>
            </p:nvSpPr>
            <p:spPr>
              <a:xfrm rot="10800000">
                <a:off x="265584" y="681503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3" name="Google Shape;6413;p53"/>
              <p:cNvSpPr/>
              <p:nvPr/>
            </p:nvSpPr>
            <p:spPr>
              <a:xfrm rot="10800000">
                <a:off x="4241662" y="729799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4" name="Google Shape;6414;p53"/>
              <p:cNvSpPr/>
              <p:nvPr/>
            </p:nvSpPr>
            <p:spPr>
              <a:xfrm rot="10800000">
                <a:off x="163979" y="686113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5" name="Google Shape;6415;p53"/>
              <p:cNvSpPr/>
              <p:nvPr/>
            </p:nvSpPr>
            <p:spPr>
              <a:xfrm rot="10800000">
                <a:off x="470943" y="695736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6" name="Google Shape;6416;p53"/>
              <p:cNvSpPr/>
              <p:nvPr/>
            </p:nvSpPr>
            <p:spPr>
              <a:xfrm rot="10800000">
                <a:off x="807270" y="701555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7" name="Google Shape;6417;p53"/>
              <p:cNvSpPr/>
              <p:nvPr/>
            </p:nvSpPr>
            <p:spPr>
              <a:xfrm rot="10800000">
                <a:off x="1636763" y="710686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8" name="Google Shape;6418;p53"/>
              <p:cNvSpPr/>
              <p:nvPr/>
            </p:nvSpPr>
            <p:spPr>
              <a:xfrm rot="10800000">
                <a:off x="3301702" y="725278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9" name="Google Shape;6419;p53"/>
              <p:cNvSpPr/>
              <p:nvPr/>
            </p:nvSpPr>
            <p:spPr>
              <a:xfrm rot="10800000">
                <a:off x="2232429" y="720668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0" name="Google Shape;6420;p53"/>
              <p:cNvSpPr/>
              <p:nvPr/>
            </p:nvSpPr>
            <p:spPr>
              <a:xfrm rot="10800000">
                <a:off x="2705140" y="729799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1" name="Google Shape;6421;p53"/>
              <p:cNvSpPr/>
              <p:nvPr/>
            </p:nvSpPr>
            <p:spPr>
              <a:xfrm rot="10800000">
                <a:off x="924765" y="715162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2" name="Google Shape;6422;p53"/>
              <p:cNvSpPr/>
              <p:nvPr/>
            </p:nvSpPr>
            <p:spPr>
              <a:xfrm rot="10800000">
                <a:off x="1515866" y="721966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3" name="Google Shape;6423;p53"/>
              <p:cNvSpPr/>
              <p:nvPr/>
            </p:nvSpPr>
            <p:spPr>
              <a:xfrm rot="10800000">
                <a:off x="1397476" y="728411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4" name="Google Shape;6424;p53"/>
              <p:cNvSpPr/>
              <p:nvPr/>
            </p:nvSpPr>
            <p:spPr>
              <a:xfrm rot="10800000">
                <a:off x="1043200" y="724651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5" name="Google Shape;6425;p53"/>
              <p:cNvSpPr/>
              <p:nvPr/>
            </p:nvSpPr>
            <p:spPr>
              <a:xfrm rot="10800000">
                <a:off x="3182416" y="744390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6" name="Google Shape;6426;p53"/>
              <p:cNvSpPr/>
              <p:nvPr/>
            </p:nvSpPr>
            <p:spPr>
              <a:xfrm rot="10800000">
                <a:off x="371889" y="716326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7" name="Google Shape;6427;p53"/>
              <p:cNvSpPr/>
              <p:nvPr/>
            </p:nvSpPr>
            <p:spPr>
              <a:xfrm rot="10800000">
                <a:off x="1165395" y="729888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8" name="Google Shape;6428;p53"/>
              <p:cNvSpPr/>
              <p:nvPr/>
            </p:nvSpPr>
            <p:spPr>
              <a:xfrm rot="10800000">
                <a:off x="1279981" y="731634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9" name="Google Shape;6429;p53"/>
              <p:cNvSpPr/>
              <p:nvPr/>
            </p:nvSpPr>
            <p:spPr>
              <a:xfrm rot="10800000">
                <a:off x="586827" y="723085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0" name="Google Shape;6430;p53"/>
              <p:cNvSpPr/>
              <p:nvPr/>
            </p:nvSpPr>
            <p:spPr>
              <a:xfrm rot="10800000">
                <a:off x="2113412" y="742555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1" name="Google Shape;6431;p53"/>
              <p:cNvSpPr/>
              <p:nvPr/>
            </p:nvSpPr>
            <p:spPr>
              <a:xfrm rot="10800000">
                <a:off x="275118" y="727068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2" name="Google Shape;6432;p53"/>
              <p:cNvSpPr/>
              <p:nvPr/>
            </p:nvSpPr>
            <p:spPr>
              <a:xfrm rot="10800000">
                <a:off x="2593106" y="755133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3" name="Google Shape;6433;p53"/>
              <p:cNvSpPr/>
              <p:nvPr/>
            </p:nvSpPr>
            <p:spPr>
              <a:xfrm rot="10800000">
                <a:off x="3068547" y="766054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4" name="Google Shape;6434;p53"/>
              <p:cNvSpPr/>
              <p:nvPr/>
            </p:nvSpPr>
            <p:spPr>
              <a:xfrm rot="10800000">
                <a:off x="702531" y="747613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5" name="Google Shape;6435;p53"/>
              <p:cNvSpPr/>
              <p:nvPr/>
            </p:nvSpPr>
            <p:spPr>
              <a:xfrm rot="10800000">
                <a:off x="2000169" y="762563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6" name="Google Shape;6436;p53"/>
              <p:cNvSpPr/>
              <p:nvPr/>
            </p:nvSpPr>
            <p:spPr>
              <a:xfrm rot="10800000">
                <a:off x="485758" y="749762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7" name="Google Shape;6437;p53"/>
              <p:cNvSpPr/>
              <p:nvPr/>
            </p:nvSpPr>
            <p:spPr>
              <a:xfrm rot="10800000">
                <a:off x="2477446" y="779930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8" name="Google Shape;6438;p53"/>
              <p:cNvSpPr/>
              <p:nvPr/>
            </p:nvSpPr>
            <p:spPr>
              <a:xfrm rot="10800000">
                <a:off x="818863" y="768069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9" name="Google Shape;6439;p53"/>
              <p:cNvSpPr/>
              <p:nvPr/>
            </p:nvSpPr>
            <p:spPr>
              <a:xfrm rot="10800000">
                <a:off x="1879944" y="779303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0" name="Google Shape;6440;p53"/>
              <p:cNvSpPr/>
              <p:nvPr/>
            </p:nvSpPr>
            <p:spPr>
              <a:xfrm rot="10800000">
                <a:off x="2952887" y="789016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1" name="Google Shape;6441;p53"/>
              <p:cNvSpPr/>
              <p:nvPr/>
            </p:nvSpPr>
            <p:spPr>
              <a:xfrm rot="10800000">
                <a:off x="387152" y="765338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2" name="Google Shape;6442;p53"/>
              <p:cNvSpPr/>
              <p:nvPr/>
            </p:nvSpPr>
            <p:spPr>
              <a:xfrm rot="10800000">
                <a:off x="940386" y="783735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3" name="Google Shape;6443;p53"/>
              <p:cNvSpPr/>
              <p:nvPr/>
            </p:nvSpPr>
            <p:spPr>
              <a:xfrm rot="10800000">
                <a:off x="600523" y="780064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4" name="Google Shape;6444;p53"/>
              <p:cNvSpPr/>
              <p:nvPr/>
            </p:nvSpPr>
            <p:spPr>
              <a:xfrm rot="10800000">
                <a:off x="1766119" y="793582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5" name="Google Shape;6445;p53"/>
              <p:cNvSpPr/>
              <p:nvPr/>
            </p:nvSpPr>
            <p:spPr>
              <a:xfrm rot="10800000">
                <a:off x="2361786" y="803608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6" name="Google Shape;6446;p53"/>
              <p:cNvSpPr/>
              <p:nvPr/>
            </p:nvSpPr>
            <p:spPr>
              <a:xfrm rot="10800000">
                <a:off x="2837227" y="813410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7" name="Google Shape;6447;p53"/>
              <p:cNvSpPr/>
              <p:nvPr/>
            </p:nvSpPr>
            <p:spPr>
              <a:xfrm rot="10800000">
                <a:off x="1054077" y="798684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8" name="Google Shape;6448;p53"/>
              <p:cNvSpPr/>
              <p:nvPr/>
            </p:nvSpPr>
            <p:spPr>
              <a:xfrm rot="10800000">
                <a:off x="1645178" y="804861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9" name="Google Shape;6449;p53"/>
              <p:cNvSpPr/>
              <p:nvPr/>
            </p:nvSpPr>
            <p:spPr>
              <a:xfrm rot="10800000">
                <a:off x="1171572" y="807815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0" name="Google Shape;6450;p53"/>
              <p:cNvSpPr/>
              <p:nvPr/>
            </p:nvSpPr>
            <p:spPr>
              <a:xfrm rot="10800000">
                <a:off x="1529697" y="810501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1" name="Google Shape;6451;p53"/>
              <p:cNvSpPr/>
              <p:nvPr/>
            </p:nvSpPr>
            <p:spPr>
              <a:xfrm rot="10800000">
                <a:off x="500082" y="801683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2" name="Google Shape;6452;p53"/>
              <p:cNvSpPr/>
              <p:nvPr/>
            </p:nvSpPr>
            <p:spPr>
              <a:xfrm rot="10800000">
                <a:off x="1408397" y="814529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3" name="Google Shape;6453;p53"/>
              <p:cNvSpPr/>
              <p:nvPr/>
            </p:nvSpPr>
            <p:spPr>
              <a:xfrm rot="10800000">
                <a:off x="1290007" y="813231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4" name="Google Shape;6454;p53"/>
              <p:cNvSpPr/>
              <p:nvPr/>
            </p:nvSpPr>
            <p:spPr>
              <a:xfrm rot="10800000">
                <a:off x="715288" y="807726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5" name="Google Shape;6455;p53"/>
              <p:cNvSpPr/>
              <p:nvPr/>
            </p:nvSpPr>
            <p:spPr>
              <a:xfrm rot="10800000">
                <a:off x="2242456" y="825451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6" name="Google Shape;6456;p53"/>
              <p:cNvSpPr/>
              <p:nvPr/>
            </p:nvSpPr>
            <p:spPr>
              <a:xfrm rot="10800000">
                <a:off x="2721791" y="838207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7" name="Google Shape;6457;p53"/>
              <p:cNvSpPr/>
              <p:nvPr/>
            </p:nvSpPr>
            <p:spPr>
              <a:xfrm rot="10800000">
                <a:off x="831843" y="831404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8" name="Google Shape;6458;p53"/>
              <p:cNvSpPr/>
              <p:nvPr/>
            </p:nvSpPr>
            <p:spPr>
              <a:xfrm rot="10800000">
                <a:off x="2125856" y="845906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9" name="Google Shape;6459;p53"/>
              <p:cNvSpPr/>
              <p:nvPr/>
            </p:nvSpPr>
            <p:spPr>
              <a:xfrm rot="10800000">
                <a:off x="620307" y="834537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0" name="Google Shape;6460;p53"/>
              <p:cNvSpPr/>
              <p:nvPr/>
            </p:nvSpPr>
            <p:spPr>
              <a:xfrm rot="10800000">
                <a:off x="2606757" y="862781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1" name="Google Shape;6461;p53"/>
              <p:cNvSpPr/>
              <p:nvPr/>
            </p:nvSpPr>
            <p:spPr>
              <a:xfrm rot="10800000">
                <a:off x="2009300" y="862199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2" name="Google Shape;6462;p53"/>
              <p:cNvSpPr/>
              <p:nvPr/>
            </p:nvSpPr>
            <p:spPr>
              <a:xfrm rot="10800000">
                <a:off x="952292" y="852396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3" name="Google Shape;6463;p53"/>
              <p:cNvSpPr/>
              <p:nvPr/>
            </p:nvSpPr>
            <p:spPr>
              <a:xfrm rot="10800000">
                <a:off x="1892701" y="878089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4" name="Google Shape;6464;p53"/>
              <p:cNvSpPr/>
              <p:nvPr/>
            </p:nvSpPr>
            <p:spPr>
              <a:xfrm rot="10800000">
                <a:off x="1065043" y="869137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5" name="Google Shape;6465;p53"/>
              <p:cNvSpPr/>
              <p:nvPr/>
            </p:nvSpPr>
            <p:spPr>
              <a:xfrm rot="10800000">
                <a:off x="728716" y="864526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6" name="Google Shape;6466;p53"/>
              <p:cNvSpPr/>
              <p:nvPr/>
            </p:nvSpPr>
            <p:spPr>
              <a:xfrm rot="10800000">
                <a:off x="2491097" y="886459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7" name="Google Shape;6467;p53"/>
              <p:cNvSpPr/>
              <p:nvPr/>
            </p:nvSpPr>
            <p:spPr>
              <a:xfrm rot="10800000">
                <a:off x="1183433" y="882296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8" name="Google Shape;6468;p53"/>
              <p:cNvSpPr/>
              <p:nvPr/>
            </p:nvSpPr>
            <p:spPr>
              <a:xfrm rot="10800000">
                <a:off x="1772162" y="887399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9" name="Google Shape;6469;p53"/>
              <p:cNvSpPr/>
              <p:nvPr/>
            </p:nvSpPr>
            <p:spPr>
              <a:xfrm rot="10800000">
                <a:off x="1655875" y="894650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0" name="Google Shape;6470;p53"/>
              <p:cNvSpPr/>
              <p:nvPr/>
            </p:nvSpPr>
            <p:spPr>
              <a:xfrm rot="10800000">
                <a:off x="1300660" y="891024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1" name="Google Shape;6471;p53"/>
              <p:cNvSpPr/>
              <p:nvPr/>
            </p:nvSpPr>
            <p:spPr>
              <a:xfrm rot="10800000">
                <a:off x="1542051" y="897425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2" name="Google Shape;6472;p53"/>
              <p:cNvSpPr/>
              <p:nvPr/>
            </p:nvSpPr>
            <p:spPr>
              <a:xfrm rot="10800000">
                <a:off x="1419363" y="896530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3" name="Google Shape;6473;p53"/>
              <p:cNvSpPr/>
              <p:nvPr/>
            </p:nvSpPr>
            <p:spPr>
              <a:xfrm rot="10800000">
                <a:off x="844376" y="891024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4" name="Google Shape;6474;p53"/>
              <p:cNvSpPr/>
              <p:nvPr/>
            </p:nvSpPr>
            <p:spPr>
              <a:xfrm rot="10800000">
                <a:off x="2371185" y="908346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5" name="Google Shape;6475;p53"/>
              <p:cNvSpPr/>
              <p:nvPr/>
            </p:nvSpPr>
            <p:spPr>
              <a:xfrm rot="10800000">
                <a:off x="2255212" y="928354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6" name="Google Shape;6476;p53"/>
              <p:cNvSpPr/>
              <p:nvPr/>
            </p:nvSpPr>
            <p:spPr>
              <a:xfrm rot="10800000">
                <a:off x="960036" y="915598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7" name="Google Shape;6477;p53"/>
              <p:cNvSpPr/>
              <p:nvPr/>
            </p:nvSpPr>
            <p:spPr>
              <a:xfrm rot="10800000">
                <a:off x="2138030" y="945676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8" name="Google Shape;6478;p53"/>
              <p:cNvSpPr/>
              <p:nvPr/>
            </p:nvSpPr>
            <p:spPr>
              <a:xfrm rot="10800000">
                <a:off x="1076636" y="935650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9" name="Google Shape;6479;p53"/>
              <p:cNvSpPr/>
              <p:nvPr/>
            </p:nvSpPr>
            <p:spPr>
              <a:xfrm rot="10800000">
                <a:off x="2022057" y="959328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0" name="Google Shape;6480;p53"/>
              <p:cNvSpPr/>
              <p:nvPr/>
            </p:nvSpPr>
            <p:spPr>
              <a:xfrm rot="10800000">
                <a:off x="1194131" y="952883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1" name="Google Shape;6481;p53"/>
              <p:cNvSpPr/>
              <p:nvPr/>
            </p:nvSpPr>
            <p:spPr>
              <a:xfrm rot="10800000">
                <a:off x="1902727" y="971190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2" name="Google Shape;6482;p53"/>
              <p:cNvSpPr/>
              <p:nvPr/>
            </p:nvSpPr>
            <p:spPr>
              <a:xfrm rot="10800000">
                <a:off x="1311626" y="965639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3" name="Google Shape;6483;p53"/>
              <p:cNvSpPr/>
              <p:nvPr/>
            </p:nvSpPr>
            <p:spPr>
              <a:xfrm rot="10800000">
                <a:off x="1785232" y="977545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4" name="Google Shape;6484;p53"/>
              <p:cNvSpPr/>
              <p:nvPr/>
            </p:nvSpPr>
            <p:spPr>
              <a:xfrm rot="10800000">
                <a:off x="1430016" y="974726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5" name="Google Shape;6485;p53"/>
              <p:cNvSpPr/>
              <p:nvPr/>
            </p:nvSpPr>
            <p:spPr>
              <a:xfrm rot="10800000">
                <a:off x="1548406" y="979381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6" name="Google Shape;6486;p53"/>
              <p:cNvSpPr/>
              <p:nvPr/>
            </p:nvSpPr>
            <p:spPr>
              <a:xfrm rot="10800000">
                <a:off x="1666841" y="980276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87" name="Google Shape;6487;p53"/>
            <p:cNvGrpSpPr/>
            <p:nvPr/>
          </p:nvGrpSpPr>
          <p:grpSpPr>
            <a:xfrm>
              <a:off x="7471800" y="2344242"/>
              <a:ext cx="2997086" cy="3445222"/>
              <a:chOff x="7471800" y="2227775"/>
              <a:chExt cx="2997086" cy="3445222"/>
            </a:xfrm>
          </p:grpSpPr>
          <p:sp>
            <p:nvSpPr>
              <p:cNvPr id="6488" name="Google Shape;6488;p53"/>
              <p:cNvSpPr/>
              <p:nvPr/>
            </p:nvSpPr>
            <p:spPr>
              <a:xfrm>
                <a:off x="7471800" y="3544163"/>
                <a:ext cx="2326373" cy="2128834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9" name="Google Shape;6489;p53"/>
              <p:cNvSpPr/>
              <p:nvPr/>
            </p:nvSpPr>
            <p:spPr>
              <a:xfrm>
                <a:off x="8316625" y="2227775"/>
                <a:ext cx="2152261" cy="251065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90" name="Google Shape;6490;p53"/>
            <p:cNvGrpSpPr/>
            <p:nvPr/>
          </p:nvGrpSpPr>
          <p:grpSpPr>
            <a:xfrm>
              <a:off x="-505637" y="3366416"/>
              <a:ext cx="5759062" cy="2561342"/>
              <a:chOff x="-505637" y="3249950"/>
              <a:chExt cx="5759062" cy="2561342"/>
            </a:xfrm>
          </p:grpSpPr>
          <p:sp>
            <p:nvSpPr>
              <p:cNvPr id="6491" name="Google Shape;6491;p53"/>
              <p:cNvSpPr/>
              <p:nvPr/>
            </p:nvSpPr>
            <p:spPr>
              <a:xfrm>
                <a:off x="-505637" y="3249950"/>
                <a:ext cx="2456032" cy="2561342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2" name="Google Shape;6492;p53"/>
              <p:cNvSpPr/>
              <p:nvPr/>
            </p:nvSpPr>
            <p:spPr>
              <a:xfrm>
                <a:off x="428900" y="4358522"/>
                <a:ext cx="4824525" cy="951375"/>
              </a:xfrm>
              <a:custGeom>
                <a:rect b="b" l="l" r="r" t="t"/>
                <a:pathLst>
                  <a:path extrusionOk="0" h="38055" w="192981">
                    <a:moveTo>
                      <a:pt x="0" y="36758"/>
                    </a:moveTo>
                    <a:cubicBezTo>
                      <a:pt x="3722" y="30772"/>
                      <a:pt x="11630" y="5218"/>
                      <a:pt x="22329" y="844"/>
                    </a:cubicBezTo>
                    <a:cubicBezTo>
                      <a:pt x="33028" y="-3530"/>
                      <a:pt x="50837" y="10516"/>
                      <a:pt x="64194" y="10516"/>
                    </a:cubicBezTo>
                    <a:cubicBezTo>
                      <a:pt x="77551" y="10516"/>
                      <a:pt x="90908" y="-1294"/>
                      <a:pt x="102471" y="844"/>
                    </a:cubicBezTo>
                    <a:cubicBezTo>
                      <a:pt x="114034" y="2982"/>
                      <a:pt x="123471" y="20820"/>
                      <a:pt x="133572" y="23344"/>
                    </a:cubicBezTo>
                    <a:cubicBezTo>
                      <a:pt x="143673" y="25868"/>
                      <a:pt x="153176" y="13537"/>
                      <a:pt x="163077" y="15989"/>
                    </a:cubicBezTo>
                    <a:cubicBezTo>
                      <a:pt x="172979" y="18441"/>
                      <a:pt x="187997" y="34377"/>
                      <a:pt x="192981" y="38055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493" name="Shape 6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494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p55"/>
          <p:cNvSpPr txBox="1"/>
          <p:nvPr>
            <p:ph type="title"/>
          </p:nvPr>
        </p:nvSpPr>
        <p:spPr>
          <a:xfrm>
            <a:off x="1428791" y="1712595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96" name="Google Shape;6496;p55"/>
          <p:cNvSpPr txBox="1"/>
          <p:nvPr>
            <p:ph idx="1" type="subTitle"/>
          </p:nvPr>
        </p:nvSpPr>
        <p:spPr>
          <a:xfrm>
            <a:off x="727841" y="2496018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6497" name="Google Shape;6497;p55"/>
          <p:cNvSpPr txBox="1"/>
          <p:nvPr>
            <p:ph idx="2" type="subTitle"/>
          </p:nvPr>
        </p:nvSpPr>
        <p:spPr>
          <a:xfrm>
            <a:off x="727841" y="2867422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98" name="Google Shape;6498;p55"/>
          <p:cNvSpPr txBox="1"/>
          <p:nvPr>
            <p:ph idx="3" type="title"/>
          </p:nvPr>
        </p:nvSpPr>
        <p:spPr>
          <a:xfrm>
            <a:off x="4129046" y="1712595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99" name="Google Shape;6499;p55"/>
          <p:cNvSpPr txBox="1"/>
          <p:nvPr>
            <p:ph idx="4" type="subTitle"/>
          </p:nvPr>
        </p:nvSpPr>
        <p:spPr>
          <a:xfrm>
            <a:off x="3428100" y="2496018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6500" name="Google Shape;6500;p55"/>
          <p:cNvSpPr txBox="1"/>
          <p:nvPr>
            <p:ph idx="5" type="subTitle"/>
          </p:nvPr>
        </p:nvSpPr>
        <p:spPr>
          <a:xfrm>
            <a:off x="3428100" y="2867421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01" name="Google Shape;6501;p55"/>
          <p:cNvSpPr txBox="1"/>
          <p:nvPr>
            <p:ph idx="6" type="title"/>
          </p:nvPr>
        </p:nvSpPr>
        <p:spPr>
          <a:xfrm>
            <a:off x="6829309" y="1712595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02" name="Google Shape;6502;p55"/>
          <p:cNvSpPr txBox="1"/>
          <p:nvPr>
            <p:ph idx="7" type="subTitle"/>
          </p:nvPr>
        </p:nvSpPr>
        <p:spPr>
          <a:xfrm>
            <a:off x="6128359" y="2496018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6503" name="Google Shape;6503;p55"/>
          <p:cNvSpPr txBox="1"/>
          <p:nvPr>
            <p:ph idx="8" type="subTitle"/>
          </p:nvPr>
        </p:nvSpPr>
        <p:spPr>
          <a:xfrm>
            <a:off x="6128359" y="2867422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04" name="Google Shape;6504;p55"/>
          <p:cNvSpPr txBox="1"/>
          <p:nvPr>
            <p:ph idx="9" type="title"/>
          </p:nvPr>
        </p:nvSpPr>
        <p:spPr>
          <a:xfrm>
            <a:off x="720000" y="311400"/>
            <a:ext cx="6696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6505" name="Google Shape;6505;p55"/>
          <p:cNvGrpSpPr/>
          <p:nvPr/>
        </p:nvGrpSpPr>
        <p:grpSpPr>
          <a:xfrm>
            <a:off x="-689993" y="-861938"/>
            <a:ext cx="11762671" cy="7517690"/>
            <a:chOff x="-689993" y="-861938"/>
            <a:chExt cx="11762671" cy="7517690"/>
          </a:xfrm>
        </p:grpSpPr>
        <p:grpSp>
          <p:nvGrpSpPr>
            <p:cNvPr id="6506" name="Google Shape;6506;p55"/>
            <p:cNvGrpSpPr/>
            <p:nvPr/>
          </p:nvGrpSpPr>
          <p:grpSpPr>
            <a:xfrm>
              <a:off x="5161802" y="-861938"/>
              <a:ext cx="5910876" cy="1684007"/>
              <a:chOff x="4791327" y="3919371"/>
              <a:chExt cx="4838238" cy="1378413"/>
            </a:xfrm>
          </p:grpSpPr>
          <p:sp>
            <p:nvSpPr>
              <p:cNvPr id="6507" name="Google Shape;6507;p55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8" name="Google Shape;6508;p55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9" name="Google Shape;6509;p55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0" name="Google Shape;6510;p55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1" name="Google Shape;6511;p55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2" name="Google Shape;6512;p55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3" name="Google Shape;6513;p55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4" name="Google Shape;6514;p55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5" name="Google Shape;6515;p55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6" name="Google Shape;6516;p55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7" name="Google Shape;6517;p55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8" name="Google Shape;6518;p55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9" name="Google Shape;6519;p55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0" name="Google Shape;6520;p55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1" name="Google Shape;6521;p55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2" name="Google Shape;6522;p55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3" name="Google Shape;6523;p55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4" name="Google Shape;6524;p55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5" name="Google Shape;6525;p55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6" name="Google Shape;6526;p55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7" name="Google Shape;6527;p55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8" name="Google Shape;6528;p55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9" name="Google Shape;6529;p55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0" name="Google Shape;6530;p55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1" name="Google Shape;6531;p55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2" name="Google Shape;6532;p55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3" name="Google Shape;6533;p55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4" name="Google Shape;6534;p55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5" name="Google Shape;6535;p55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6" name="Google Shape;6536;p55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7" name="Google Shape;6537;p55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8" name="Google Shape;6538;p55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9" name="Google Shape;6539;p55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0" name="Google Shape;6540;p55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1" name="Google Shape;6541;p55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2" name="Google Shape;6542;p55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3" name="Google Shape;6543;p55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4" name="Google Shape;6544;p55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5" name="Google Shape;6545;p55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6" name="Google Shape;6546;p55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7" name="Google Shape;6547;p55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8" name="Google Shape;6548;p55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9" name="Google Shape;6549;p55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0" name="Google Shape;6550;p55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1" name="Google Shape;6551;p55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2" name="Google Shape;6552;p55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3" name="Google Shape;6553;p55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4" name="Google Shape;6554;p55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5" name="Google Shape;6555;p55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6" name="Google Shape;6556;p55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7" name="Google Shape;6557;p55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8" name="Google Shape;6558;p55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9" name="Google Shape;6559;p55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0" name="Google Shape;6560;p55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1" name="Google Shape;6561;p55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2" name="Google Shape;6562;p55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3" name="Google Shape;6563;p55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4" name="Google Shape;6564;p55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5" name="Google Shape;6565;p55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6" name="Google Shape;6566;p55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7" name="Google Shape;6567;p55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8" name="Google Shape;6568;p55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9" name="Google Shape;6569;p55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0" name="Google Shape;6570;p55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1" name="Google Shape;6571;p55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2" name="Google Shape;6572;p55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3" name="Google Shape;6573;p55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4" name="Google Shape;6574;p55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5" name="Google Shape;6575;p55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6" name="Google Shape;6576;p55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7" name="Google Shape;6577;p55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8" name="Google Shape;6578;p55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55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55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55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55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55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4" name="Google Shape;6584;p55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5" name="Google Shape;6585;p55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6" name="Google Shape;6586;p55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7" name="Google Shape;6587;p55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8" name="Google Shape;6588;p55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9" name="Google Shape;6589;p55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55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55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55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55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55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5" name="Google Shape;6595;p55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6" name="Google Shape;6596;p55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7" name="Google Shape;6597;p55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8" name="Google Shape;6598;p55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9" name="Google Shape;6599;p55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0" name="Google Shape;6600;p55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55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55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55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55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5" name="Google Shape;6605;p55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6" name="Google Shape;6606;p55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7" name="Google Shape;6607;p55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8" name="Google Shape;6608;p55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9" name="Google Shape;6609;p55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0" name="Google Shape;6610;p55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1" name="Google Shape;6611;p55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55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55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55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55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55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7" name="Google Shape;6617;p55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8" name="Google Shape;6618;p55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9" name="Google Shape;6619;p55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0" name="Google Shape;6620;p55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1" name="Google Shape;6621;p55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2" name="Google Shape;6622;p55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3" name="Google Shape;6623;p55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4" name="Google Shape;6624;p55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5" name="Google Shape;6625;p55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6" name="Google Shape;6626;p55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7" name="Google Shape;6627;p55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8" name="Google Shape;6628;p55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9" name="Google Shape;6629;p55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0" name="Google Shape;6630;p55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1" name="Google Shape;6631;p55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2" name="Google Shape;6632;p55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3" name="Google Shape;6633;p55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4" name="Google Shape;6634;p55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5" name="Google Shape;6635;p55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6" name="Google Shape;6636;p55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7" name="Google Shape;6637;p55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8" name="Google Shape;6638;p55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9" name="Google Shape;6639;p55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0" name="Google Shape;6640;p55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1" name="Google Shape;6641;p55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2" name="Google Shape;6642;p55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3" name="Google Shape;6643;p55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4" name="Google Shape;6644;p55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5" name="Google Shape;6645;p55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6" name="Google Shape;6646;p55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7" name="Google Shape;6647;p55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8" name="Google Shape;6648;p55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9" name="Google Shape;6649;p55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0" name="Google Shape;6650;p55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1" name="Google Shape;6651;p55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2" name="Google Shape;6652;p55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3" name="Google Shape;6653;p55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4" name="Google Shape;6654;p55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5" name="Google Shape;6655;p55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6" name="Google Shape;6656;p55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7" name="Google Shape;6657;p55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8" name="Google Shape;6658;p55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9" name="Google Shape;6659;p55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0" name="Google Shape;6660;p55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1" name="Google Shape;6661;p55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2" name="Google Shape;6662;p55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3" name="Google Shape;6663;p55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4" name="Google Shape;6664;p55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5" name="Google Shape;6665;p55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6" name="Google Shape;6666;p55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7" name="Google Shape;6667;p55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8" name="Google Shape;6668;p55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9" name="Google Shape;6669;p55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0" name="Google Shape;6670;p55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1" name="Google Shape;6671;p55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2" name="Google Shape;6672;p55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3" name="Google Shape;6673;p55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4" name="Google Shape;6674;p55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5" name="Google Shape;6675;p55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6" name="Google Shape;6676;p55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7" name="Google Shape;6677;p55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8" name="Google Shape;6678;p55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9" name="Google Shape;6679;p55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0" name="Google Shape;6680;p55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1" name="Google Shape;6681;p55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2" name="Google Shape;6682;p55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3" name="Google Shape;6683;p55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4" name="Google Shape;6684;p55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5" name="Google Shape;6685;p55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6" name="Google Shape;6686;p55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7" name="Google Shape;6687;p55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8" name="Google Shape;6688;p55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9" name="Google Shape;6689;p55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0" name="Google Shape;6690;p55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1" name="Google Shape;6691;p55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2" name="Google Shape;6692;p55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3" name="Google Shape;6693;p55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4" name="Google Shape;6694;p55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5" name="Google Shape;6695;p55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6" name="Google Shape;6696;p55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7" name="Google Shape;6697;p55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8" name="Google Shape;6698;p55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9" name="Google Shape;6699;p55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0" name="Google Shape;6700;p55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1" name="Google Shape;6701;p55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2" name="Google Shape;6702;p55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3" name="Google Shape;6703;p55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4" name="Google Shape;6704;p55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5" name="Google Shape;6705;p55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6" name="Google Shape;6706;p55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7" name="Google Shape;6707;p55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8" name="Google Shape;6708;p55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9" name="Google Shape;6709;p55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0" name="Google Shape;6710;p55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1" name="Google Shape;6711;p55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2" name="Google Shape;6712;p55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3" name="Google Shape;6713;p55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4" name="Google Shape;6714;p55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5" name="Google Shape;6715;p55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6" name="Google Shape;6716;p55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7" name="Google Shape;6717;p55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8" name="Google Shape;6718;p55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9" name="Google Shape;6719;p55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0" name="Google Shape;6720;p55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1" name="Google Shape;6721;p55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2" name="Google Shape;6722;p55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3" name="Google Shape;6723;p55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4" name="Google Shape;6724;p55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5" name="Google Shape;6725;p55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6" name="Google Shape;6726;p55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7" name="Google Shape;6727;p55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8" name="Google Shape;6728;p55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9" name="Google Shape;6729;p55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0" name="Google Shape;6730;p55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1" name="Google Shape;6731;p55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2" name="Google Shape;6732;p55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3" name="Google Shape;6733;p55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4" name="Google Shape;6734;p55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5" name="Google Shape;6735;p55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6" name="Google Shape;6736;p55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7" name="Google Shape;6737;p55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8" name="Google Shape;6738;p55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9" name="Google Shape;6739;p55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55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55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2" name="Google Shape;6742;p55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3" name="Google Shape;6743;p55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4" name="Google Shape;6744;p55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5" name="Google Shape;6745;p55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6" name="Google Shape;6746;p55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7" name="Google Shape;6747;p55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55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55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55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55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55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3" name="Google Shape;6753;p55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4" name="Google Shape;6754;p55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5" name="Google Shape;6755;p55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6" name="Google Shape;6756;p55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7" name="Google Shape;6757;p55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8" name="Google Shape;6758;p55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55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55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55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55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55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p55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5" name="Google Shape;6765;p55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6" name="Google Shape;6766;p55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p55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8" name="Google Shape;6768;p55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9" name="Google Shape;6769;p55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55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55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55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55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55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5" name="Google Shape;6775;p55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6" name="Google Shape;6776;p55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7" name="Google Shape;6777;p55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8" name="Google Shape;6778;p55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9" name="Google Shape;6779;p55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0" name="Google Shape;6780;p55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1" name="Google Shape;6781;p55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2" name="Google Shape;6782;p55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55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55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55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6" name="Google Shape;6786;p55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7" name="Google Shape;6787;p55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8" name="Google Shape;6788;p55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9" name="Google Shape;6789;p55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0" name="Google Shape;6790;p55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1" name="Google Shape;6791;p55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2" name="Google Shape;6792;p55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3" name="Google Shape;6793;p55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4" name="Google Shape;6794;p55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5" name="Google Shape;6795;p55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6" name="Google Shape;6796;p55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7" name="Google Shape;6797;p55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8" name="Google Shape;6798;p55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9" name="Google Shape;6799;p55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0" name="Google Shape;6800;p55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1" name="Google Shape;6801;p55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2" name="Google Shape;6802;p55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3" name="Google Shape;6803;p55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4" name="Google Shape;6804;p55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5" name="Google Shape;6805;p55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6" name="Google Shape;6806;p55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7" name="Google Shape;6807;p55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8" name="Google Shape;6808;p55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9" name="Google Shape;6809;p55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0" name="Google Shape;6810;p55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1" name="Google Shape;6811;p55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2" name="Google Shape;6812;p55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3" name="Google Shape;6813;p55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4" name="Google Shape;6814;p55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5" name="Google Shape;6815;p55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6" name="Google Shape;6816;p55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7" name="Google Shape;6817;p55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8" name="Google Shape;6818;p55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9" name="Google Shape;6819;p55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0" name="Google Shape;6820;p55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1" name="Google Shape;6821;p55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2" name="Google Shape;6822;p55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3" name="Google Shape;6823;p55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4" name="Google Shape;6824;p55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5" name="Google Shape;6825;p55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6" name="Google Shape;6826;p55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7" name="Google Shape;6827;p55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8" name="Google Shape;6828;p55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9" name="Google Shape;6829;p55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0" name="Google Shape;6830;p55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1" name="Google Shape;6831;p55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2" name="Google Shape;6832;p55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3" name="Google Shape;6833;p55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4" name="Google Shape;6834;p55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5" name="Google Shape;6835;p55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6" name="Google Shape;6836;p55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7" name="Google Shape;6837;p55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8" name="Google Shape;6838;p55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9" name="Google Shape;6839;p55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0" name="Google Shape;6840;p55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1" name="Google Shape;6841;p55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2" name="Google Shape;6842;p55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3" name="Google Shape;6843;p55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4" name="Google Shape;6844;p55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5" name="Google Shape;6845;p55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6" name="Google Shape;6846;p55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7" name="Google Shape;6847;p55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8" name="Google Shape;6848;p55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9" name="Google Shape;6849;p55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0" name="Google Shape;6850;p55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1" name="Google Shape;6851;p55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2" name="Google Shape;6852;p55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3" name="Google Shape;6853;p55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4" name="Google Shape;6854;p55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5" name="Google Shape;6855;p55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6" name="Google Shape;6856;p55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7" name="Google Shape;6857;p55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8" name="Google Shape;6858;p55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9" name="Google Shape;6859;p55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0" name="Google Shape;6860;p55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1" name="Google Shape;6861;p55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2" name="Google Shape;6862;p55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3" name="Google Shape;6863;p55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4" name="Google Shape;6864;p55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5" name="Google Shape;6865;p55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6" name="Google Shape;6866;p55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7" name="Google Shape;6867;p55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8" name="Google Shape;6868;p55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9" name="Google Shape;6869;p55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0" name="Google Shape;6870;p55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1" name="Google Shape;6871;p55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2" name="Google Shape;6872;p55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3" name="Google Shape;6873;p55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4" name="Google Shape;6874;p55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5" name="Google Shape;6875;p55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6" name="Google Shape;6876;p55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7" name="Google Shape;6877;p55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8" name="Google Shape;6878;p55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9" name="Google Shape;6879;p55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0" name="Google Shape;6880;p55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1" name="Google Shape;6881;p55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2" name="Google Shape;6882;p55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3" name="Google Shape;6883;p55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4" name="Google Shape;6884;p55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5" name="Google Shape;6885;p55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6" name="Google Shape;6886;p55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7" name="Google Shape;6887;p55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8" name="Google Shape;6888;p55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9" name="Google Shape;6889;p55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0" name="Google Shape;6890;p55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1" name="Google Shape;6891;p55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2" name="Google Shape;6892;p55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3" name="Google Shape;6893;p55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4" name="Google Shape;6894;p55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5" name="Google Shape;6895;p55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6" name="Google Shape;6896;p55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7" name="Google Shape;6897;p55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8" name="Google Shape;6898;p55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9" name="Google Shape;6899;p55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0" name="Google Shape;6900;p55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1" name="Google Shape;6901;p55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2" name="Google Shape;6902;p55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3" name="Google Shape;6903;p55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4" name="Google Shape;6904;p55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5" name="Google Shape;6905;p55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6" name="Google Shape;6906;p55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7" name="Google Shape;6907;p55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8" name="Google Shape;6908;p55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9" name="Google Shape;6909;p55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0" name="Google Shape;6910;p55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1" name="Google Shape;6911;p55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2" name="Google Shape;6912;p55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3" name="Google Shape;6913;p55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4" name="Google Shape;6914;p55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5" name="Google Shape;6915;p55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6" name="Google Shape;6916;p55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7" name="Google Shape;6917;p55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8" name="Google Shape;6918;p55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9" name="Google Shape;6919;p55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0" name="Google Shape;6920;p55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1" name="Google Shape;6921;p55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2" name="Google Shape;6922;p55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3" name="Google Shape;6923;p55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4" name="Google Shape;6924;p55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5" name="Google Shape;6925;p55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6" name="Google Shape;6926;p55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7" name="Google Shape;6927;p55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8" name="Google Shape;6928;p55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9" name="Google Shape;6929;p55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0" name="Google Shape;6930;p55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1" name="Google Shape;6931;p55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2" name="Google Shape;6932;p55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3" name="Google Shape;6933;p55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4" name="Google Shape;6934;p55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5" name="Google Shape;6935;p55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6" name="Google Shape;6936;p55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7" name="Google Shape;6937;p55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8" name="Google Shape;6938;p55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9" name="Google Shape;6939;p55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0" name="Google Shape;6940;p55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1" name="Google Shape;6941;p55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2" name="Google Shape;6942;p55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3" name="Google Shape;6943;p55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4" name="Google Shape;6944;p55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5" name="Google Shape;6945;p55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6" name="Google Shape;6946;p55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7" name="Google Shape;6947;p55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8" name="Google Shape;6948;p55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9" name="Google Shape;6949;p55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0" name="Google Shape;6950;p55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1" name="Google Shape;6951;p55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2" name="Google Shape;6952;p55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3" name="Google Shape;6953;p55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4" name="Google Shape;6954;p55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5" name="Google Shape;6955;p55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6" name="Google Shape;6956;p55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7" name="Google Shape;6957;p55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8" name="Google Shape;6958;p55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9" name="Google Shape;6959;p55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0" name="Google Shape;6960;p55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1" name="Google Shape;6961;p55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2" name="Google Shape;6962;p55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3" name="Google Shape;6963;p55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4" name="Google Shape;6964;p55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5" name="Google Shape;6965;p55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6" name="Google Shape;6966;p55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7" name="Google Shape;6967;p55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8" name="Google Shape;6968;p55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9" name="Google Shape;6969;p55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0" name="Google Shape;6970;p55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1" name="Google Shape;6971;p55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2" name="Google Shape;6972;p55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3" name="Google Shape;6973;p55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4" name="Google Shape;6974;p55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5" name="Google Shape;6975;p55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6" name="Google Shape;6976;p55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7" name="Google Shape;6977;p55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8" name="Google Shape;6978;p55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9" name="Google Shape;6979;p55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0" name="Google Shape;6980;p55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1" name="Google Shape;6981;p55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2" name="Google Shape;6982;p55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3" name="Google Shape;6983;p55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4" name="Google Shape;6984;p55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5" name="Google Shape;6985;p55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6" name="Google Shape;6986;p55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7" name="Google Shape;6987;p55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8" name="Google Shape;6988;p55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9" name="Google Shape;6989;p55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0" name="Google Shape;6990;p55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1" name="Google Shape;6991;p55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2" name="Google Shape;6992;p55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3" name="Google Shape;6993;p55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4" name="Google Shape;6994;p55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5" name="Google Shape;6995;p55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6" name="Google Shape;6996;p55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7" name="Google Shape;6997;p55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8" name="Google Shape;6998;p55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9" name="Google Shape;6999;p55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0" name="Google Shape;7000;p55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1" name="Google Shape;7001;p55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2" name="Google Shape;7002;p55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3" name="Google Shape;7003;p55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4" name="Google Shape;7004;p55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5" name="Google Shape;7005;p55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6" name="Google Shape;7006;p55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7" name="Google Shape;7007;p55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8" name="Google Shape;7008;p55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9" name="Google Shape;7009;p55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0" name="Google Shape;7010;p55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1" name="Google Shape;7011;p55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2" name="Google Shape;7012;p55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3" name="Google Shape;7013;p55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4" name="Google Shape;7014;p55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5" name="Google Shape;7015;p55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55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7" name="Google Shape;7017;p55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8" name="Google Shape;7018;p55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9" name="Google Shape;7019;p55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0" name="Google Shape;7020;p55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1" name="Google Shape;7021;p55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2" name="Google Shape;7022;p55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55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55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55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55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55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55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55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55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55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p55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p55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55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55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55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55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55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p55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p55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p55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55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3" name="Google Shape;7043;p55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4" name="Google Shape;7044;p55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55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55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55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55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55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0" name="Google Shape;7050;p55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1" name="Google Shape;7051;p55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2" name="Google Shape;7052;p55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3" name="Google Shape;7053;p55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4" name="Google Shape;7054;p55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5" name="Google Shape;7055;p55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6" name="Google Shape;7056;p55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55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55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55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55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1" name="Google Shape;7061;p55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2" name="Google Shape;7062;p55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3" name="Google Shape;7063;p55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4" name="Google Shape;7064;p55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5" name="Google Shape;7065;p55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6" name="Google Shape;7066;p55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7" name="Google Shape;7067;p55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8" name="Google Shape;7068;p55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9" name="Google Shape;7069;p55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0" name="Google Shape;7070;p55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1" name="Google Shape;7071;p55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2" name="Google Shape;7072;p55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3" name="Google Shape;7073;p55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4" name="Google Shape;7074;p55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5" name="Google Shape;7075;p55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6" name="Google Shape;7076;p55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7" name="Google Shape;7077;p55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8" name="Google Shape;7078;p55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9" name="Google Shape;7079;p55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0" name="Google Shape;7080;p55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1" name="Google Shape;7081;p55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2" name="Google Shape;7082;p55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3" name="Google Shape;7083;p55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4" name="Google Shape;7084;p55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5" name="Google Shape;7085;p55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6" name="Google Shape;7086;p55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7" name="Google Shape;7087;p55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8" name="Google Shape;7088;p55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9" name="Google Shape;7089;p55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0" name="Google Shape;7090;p55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1" name="Google Shape;7091;p55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2" name="Google Shape;7092;p55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3" name="Google Shape;7093;p55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4" name="Google Shape;7094;p55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5" name="Google Shape;7095;p55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6" name="Google Shape;7096;p55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7" name="Google Shape;7097;p55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8" name="Google Shape;7098;p55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9" name="Google Shape;7099;p55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0" name="Google Shape;7100;p55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1" name="Google Shape;7101;p55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2" name="Google Shape;7102;p55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3" name="Google Shape;7103;p55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4" name="Google Shape;7104;p55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5" name="Google Shape;7105;p55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6" name="Google Shape;7106;p55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7" name="Google Shape;7107;p55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8" name="Google Shape;7108;p55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9" name="Google Shape;7109;p55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0" name="Google Shape;7110;p55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1" name="Google Shape;7111;p55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2" name="Google Shape;7112;p55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3" name="Google Shape;7113;p55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4" name="Google Shape;7114;p55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5" name="Google Shape;7115;p55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6" name="Google Shape;7116;p55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7" name="Google Shape;7117;p55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8" name="Google Shape;7118;p55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9" name="Google Shape;7119;p55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0" name="Google Shape;7120;p55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1" name="Google Shape;7121;p55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2" name="Google Shape;7122;p55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3" name="Google Shape;7123;p55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4" name="Google Shape;7124;p55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5" name="Google Shape;7125;p55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6" name="Google Shape;7126;p55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7" name="Google Shape;7127;p55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8" name="Google Shape;7128;p55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9" name="Google Shape;7129;p55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0" name="Google Shape;7130;p55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1" name="Google Shape;7131;p55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2" name="Google Shape;7132;p55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3" name="Google Shape;7133;p55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4" name="Google Shape;7134;p55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5" name="Google Shape;7135;p55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6" name="Google Shape;7136;p55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7" name="Google Shape;7137;p55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8" name="Google Shape;7138;p55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9" name="Google Shape;7139;p55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0" name="Google Shape;7140;p55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1" name="Google Shape;7141;p55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2" name="Google Shape;7142;p55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3" name="Google Shape;7143;p55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4" name="Google Shape;7144;p55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5" name="Google Shape;7145;p55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6" name="Google Shape;7146;p55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7" name="Google Shape;7147;p55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8" name="Google Shape;7148;p55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9" name="Google Shape;7149;p55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0" name="Google Shape;7150;p55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1" name="Google Shape;7151;p55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2" name="Google Shape;7152;p55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3" name="Google Shape;7153;p55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4" name="Google Shape;7154;p55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5" name="Google Shape;7155;p55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6" name="Google Shape;7156;p55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7" name="Google Shape;7157;p55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8" name="Google Shape;7158;p55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9" name="Google Shape;7159;p55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0" name="Google Shape;7160;p55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1" name="Google Shape;7161;p55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2" name="Google Shape;7162;p55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3" name="Google Shape;7163;p55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4" name="Google Shape;7164;p55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5" name="Google Shape;7165;p55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6" name="Google Shape;7166;p55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7" name="Google Shape;7167;p55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8" name="Google Shape;7168;p55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9" name="Google Shape;7169;p55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0" name="Google Shape;7170;p55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1" name="Google Shape;7171;p55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2" name="Google Shape;7172;p55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3" name="Google Shape;7173;p55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4" name="Google Shape;7174;p55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5" name="Google Shape;7175;p55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6" name="Google Shape;7176;p55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7" name="Google Shape;7177;p55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8" name="Google Shape;7178;p55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9" name="Google Shape;7179;p55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0" name="Google Shape;7180;p55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1" name="Google Shape;7181;p55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2" name="Google Shape;7182;p55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3" name="Google Shape;7183;p55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4" name="Google Shape;7184;p55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5" name="Google Shape;7185;p55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6" name="Google Shape;7186;p55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7" name="Google Shape;7187;p55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8" name="Google Shape;7188;p55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9" name="Google Shape;7189;p55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0" name="Google Shape;7190;p55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1" name="Google Shape;7191;p55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2" name="Google Shape;7192;p55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3" name="Google Shape;7193;p55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4" name="Google Shape;7194;p55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5" name="Google Shape;7195;p55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6" name="Google Shape;7196;p55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7" name="Google Shape;7197;p55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8" name="Google Shape;7198;p55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9" name="Google Shape;7199;p55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0" name="Google Shape;7200;p55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1" name="Google Shape;7201;p55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2" name="Google Shape;7202;p55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3" name="Google Shape;7203;p55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4" name="Google Shape;7204;p55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5" name="Google Shape;7205;p55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6" name="Google Shape;7206;p55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7" name="Google Shape;7207;p55"/>
            <p:cNvSpPr/>
            <p:nvPr/>
          </p:nvSpPr>
          <p:spPr>
            <a:xfrm>
              <a:off x="-689993" y="3466225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8" name="Google Shape;7208;p55"/>
            <p:cNvSpPr/>
            <p:nvPr/>
          </p:nvSpPr>
          <p:spPr>
            <a:xfrm>
              <a:off x="-366318" y="4084225"/>
              <a:ext cx="4780882" cy="1266275"/>
            </a:xfrm>
            <a:custGeom>
              <a:rect b="b" l="l" r="r" t="t"/>
              <a:pathLst>
                <a:path extrusionOk="0" h="50651" w="190987">
                  <a:moveTo>
                    <a:pt x="0" y="24335"/>
                  </a:moveTo>
                  <a:cubicBezTo>
                    <a:pt x="8305" y="20288"/>
                    <a:pt x="34214" y="-1215"/>
                    <a:pt x="49828" y="54"/>
                  </a:cubicBezTo>
                  <a:cubicBezTo>
                    <a:pt x="65443" y="1324"/>
                    <a:pt x="78669" y="29560"/>
                    <a:pt x="93687" y="31952"/>
                  </a:cubicBezTo>
                  <a:cubicBezTo>
                    <a:pt x="108706" y="34344"/>
                    <a:pt x="123722" y="11292"/>
                    <a:pt x="139939" y="14408"/>
                  </a:cubicBezTo>
                  <a:cubicBezTo>
                    <a:pt x="156156" y="17525"/>
                    <a:pt x="182479" y="44611"/>
                    <a:pt x="190987" y="5065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09" name="Google Shape;7209;p55"/>
            <p:cNvGrpSpPr/>
            <p:nvPr/>
          </p:nvGrpSpPr>
          <p:grpSpPr>
            <a:xfrm>
              <a:off x="5334683" y="3987225"/>
              <a:ext cx="4499309" cy="2668527"/>
              <a:chOff x="5334683" y="3987225"/>
              <a:chExt cx="4499309" cy="2668527"/>
            </a:xfrm>
          </p:grpSpPr>
          <p:sp>
            <p:nvSpPr>
              <p:cNvPr id="7210" name="Google Shape;7210;p55"/>
              <p:cNvSpPr/>
              <p:nvPr/>
            </p:nvSpPr>
            <p:spPr>
              <a:xfrm>
                <a:off x="6909832" y="3987225"/>
                <a:ext cx="2924160" cy="198414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1" name="Google Shape;7211;p55"/>
              <p:cNvSpPr/>
              <p:nvPr/>
            </p:nvSpPr>
            <p:spPr>
              <a:xfrm>
                <a:off x="5334683" y="4380103"/>
                <a:ext cx="2924171" cy="2275649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9">
    <p:spTree>
      <p:nvGrpSpPr>
        <p:cNvPr id="7212" name="Shape 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3" name="Google Shape;7213;p56"/>
          <p:cNvGrpSpPr/>
          <p:nvPr/>
        </p:nvGrpSpPr>
        <p:grpSpPr>
          <a:xfrm>
            <a:off x="-845300" y="-691971"/>
            <a:ext cx="11467167" cy="6527443"/>
            <a:chOff x="-845300" y="-691971"/>
            <a:chExt cx="11467167" cy="6527443"/>
          </a:xfrm>
        </p:grpSpPr>
        <p:grpSp>
          <p:nvGrpSpPr>
            <p:cNvPr id="7214" name="Google Shape;7214;p56"/>
            <p:cNvGrpSpPr/>
            <p:nvPr/>
          </p:nvGrpSpPr>
          <p:grpSpPr>
            <a:xfrm>
              <a:off x="-845300" y="-691971"/>
              <a:ext cx="11467167" cy="6527443"/>
              <a:chOff x="-845300" y="-718013"/>
              <a:chExt cx="11467167" cy="6527443"/>
            </a:xfrm>
          </p:grpSpPr>
          <p:sp>
            <p:nvSpPr>
              <p:cNvPr id="7215" name="Google Shape;7215;p56"/>
              <p:cNvSpPr/>
              <p:nvPr/>
            </p:nvSpPr>
            <p:spPr>
              <a:xfrm>
                <a:off x="-845300" y="-718013"/>
                <a:ext cx="2532034" cy="2515028"/>
              </a:xfrm>
              <a:custGeom>
                <a:rect b="b" l="l" r="r" t="t"/>
                <a:pathLst>
                  <a:path extrusionOk="0" h="67882" w="68341">
                    <a:moveTo>
                      <a:pt x="37723" y="18873"/>
                    </a:moveTo>
                    <a:lnTo>
                      <a:pt x="58397" y="24123"/>
                    </a:lnTo>
                    <a:cubicBezTo>
                      <a:pt x="58336" y="24611"/>
                      <a:pt x="58499" y="25120"/>
                      <a:pt x="58845" y="25466"/>
                    </a:cubicBezTo>
                    <a:cubicBezTo>
                      <a:pt x="58906" y="25527"/>
                      <a:pt x="58987" y="25588"/>
                      <a:pt x="59048" y="25649"/>
                    </a:cubicBezTo>
                    <a:lnTo>
                      <a:pt x="43685" y="40849"/>
                    </a:lnTo>
                    <a:cubicBezTo>
                      <a:pt x="43405" y="40628"/>
                      <a:pt x="43061" y="40514"/>
                      <a:pt x="42708" y="40514"/>
                    </a:cubicBezTo>
                    <a:cubicBezTo>
                      <a:pt x="42573" y="40514"/>
                      <a:pt x="42436" y="40530"/>
                      <a:pt x="42301" y="40564"/>
                    </a:cubicBezTo>
                    <a:lnTo>
                      <a:pt x="37214" y="19524"/>
                    </a:lnTo>
                    <a:cubicBezTo>
                      <a:pt x="37275" y="19463"/>
                      <a:pt x="37336" y="19422"/>
                      <a:pt x="37377" y="19381"/>
                    </a:cubicBezTo>
                    <a:cubicBezTo>
                      <a:pt x="37519" y="19218"/>
                      <a:pt x="37641" y="19056"/>
                      <a:pt x="37723" y="18873"/>
                    </a:cubicBezTo>
                    <a:close/>
                    <a:moveTo>
                      <a:pt x="59231" y="25750"/>
                    </a:moveTo>
                    <a:cubicBezTo>
                      <a:pt x="59475" y="25872"/>
                      <a:pt x="59740" y="25934"/>
                      <a:pt x="60025" y="25934"/>
                    </a:cubicBezTo>
                    <a:lnTo>
                      <a:pt x="65946" y="46872"/>
                    </a:lnTo>
                    <a:cubicBezTo>
                      <a:pt x="65580" y="46913"/>
                      <a:pt x="65234" y="47076"/>
                      <a:pt x="64970" y="47320"/>
                    </a:cubicBezTo>
                    <a:cubicBezTo>
                      <a:pt x="64766" y="47544"/>
                      <a:pt x="64624" y="47808"/>
                      <a:pt x="64542" y="48093"/>
                    </a:cubicBezTo>
                    <a:lnTo>
                      <a:pt x="44214" y="42619"/>
                    </a:lnTo>
                    <a:cubicBezTo>
                      <a:pt x="44418" y="42050"/>
                      <a:pt x="44275" y="41398"/>
                      <a:pt x="43848" y="40971"/>
                    </a:cubicBezTo>
                    <a:lnTo>
                      <a:pt x="59231" y="25750"/>
                    </a:lnTo>
                    <a:close/>
                    <a:moveTo>
                      <a:pt x="20243" y="36372"/>
                    </a:moveTo>
                    <a:lnTo>
                      <a:pt x="41060" y="41968"/>
                    </a:lnTo>
                    <a:cubicBezTo>
                      <a:pt x="41019" y="42375"/>
                      <a:pt x="41121" y="42803"/>
                      <a:pt x="41386" y="43148"/>
                    </a:cubicBezTo>
                    <a:lnTo>
                      <a:pt x="26022" y="58349"/>
                    </a:lnTo>
                    <a:lnTo>
                      <a:pt x="26002" y="58308"/>
                    </a:lnTo>
                    <a:cubicBezTo>
                      <a:pt x="25686" y="58010"/>
                      <a:pt x="25280" y="57848"/>
                      <a:pt x="24861" y="57848"/>
                    </a:cubicBezTo>
                    <a:cubicBezTo>
                      <a:pt x="24794" y="57848"/>
                      <a:pt x="24726" y="57852"/>
                      <a:pt x="24659" y="57861"/>
                    </a:cubicBezTo>
                    <a:lnTo>
                      <a:pt x="19389" y="37186"/>
                    </a:lnTo>
                    <a:cubicBezTo>
                      <a:pt x="19592" y="37105"/>
                      <a:pt x="19755" y="37003"/>
                      <a:pt x="19897" y="36861"/>
                    </a:cubicBezTo>
                    <a:cubicBezTo>
                      <a:pt x="20040" y="36718"/>
                      <a:pt x="20162" y="36556"/>
                      <a:pt x="20243" y="36372"/>
                    </a:cubicBezTo>
                    <a:close/>
                    <a:moveTo>
                      <a:pt x="44153" y="42803"/>
                    </a:moveTo>
                    <a:lnTo>
                      <a:pt x="64522" y="48276"/>
                    </a:lnTo>
                    <a:cubicBezTo>
                      <a:pt x="64461" y="48724"/>
                      <a:pt x="64603" y="49151"/>
                      <a:pt x="64888" y="49497"/>
                    </a:cubicBezTo>
                    <a:lnTo>
                      <a:pt x="49240" y="65023"/>
                    </a:lnTo>
                    <a:cubicBezTo>
                      <a:pt x="48956" y="64828"/>
                      <a:pt x="48626" y="64710"/>
                      <a:pt x="48290" y="64710"/>
                    </a:cubicBezTo>
                    <a:cubicBezTo>
                      <a:pt x="48240" y="64710"/>
                      <a:pt x="48191" y="64713"/>
                      <a:pt x="48141" y="64718"/>
                    </a:cubicBezTo>
                    <a:lnTo>
                      <a:pt x="43075" y="43718"/>
                    </a:lnTo>
                    <a:cubicBezTo>
                      <a:pt x="43319" y="43637"/>
                      <a:pt x="43563" y="43494"/>
                      <a:pt x="43766" y="43311"/>
                    </a:cubicBezTo>
                    <a:cubicBezTo>
                      <a:pt x="43766" y="43291"/>
                      <a:pt x="43787" y="43291"/>
                      <a:pt x="43807" y="43271"/>
                    </a:cubicBezTo>
                    <a:lnTo>
                      <a:pt x="43848" y="43230"/>
                    </a:lnTo>
                    <a:cubicBezTo>
                      <a:pt x="43970" y="43108"/>
                      <a:pt x="44072" y="42965"/>
                      <a:pt x="44153" y="42803"/>
                    </a:cubicBezTo>
                    <a:close/>
                    <a:moveTo>
                      <a:pt x="41487" y="43291"/>
                    </a:moveTo>
                    <a:lnTo>
                      <a:pt x="41508" y="43311"/>
                    </a:lnTo>
                    <a:cubicBezTo>
                      <a:pt x="41812" y="43616"/>
                      <a:pt x="42215" y="43779"/>
                      <a:pt x="42634" y="43779"/>
                    </a:cubicBezTo>
                    <a:cubicBezTo>
                      <a:pt x="42719" y="43779"/>
                      <a:pt x="42805" y="43773"/>
                      <a:pt x="42891" y="43759"/>
                    </a:cubicBezTo>
                    <a:lnTo>
                      <a:pt x="47958" y="64759"/>
                    </a:lnTo>
                    <a:cubicBezTo>
                      <a:pt x="47653" y="64820"/>
                      <a:pt x="47388" y="64962"/>
                      <a:pt x="47165" y="65186"/>
                    </a:cubicBezTo>
                    <a:cubicBezTo>
                      <a:pt x="47124" y="65227"/>
                      <a:pt x="47083" y="65267"/>
                      <a:pt x="47042" y="65308"/>
                    </a:cubicBezTo>
                    <a:lnTo>
                      <a:pt x="26470" y="59488"/>
                    </a:lnTo>
                    <a:cubicBezTo>
                      <a:pt x="26470" y="59122"/>
                      <a:pt x="26348" y="58776"/>
                      <a:pt x="26144" y="58491"/>
                    </a:cubicBezTo>
                    <a:lnTo>
                      <a:pt x="41487" y="43291"/>
                    </a:lnTo>
                    <a:close/>
                    <a:moveTo>
                      <a:pt x="52932" y="1"/>
                    </a:moveTo>
                    <a:cubicBezTo>
                      <a:pt x="52638" y="1"/>
                      <a:pt x="52329" y="89"/>
                      <a:pt x="52028" y="294"/>
                    </a:cubicBezTo>
                    <a:cubicBezTo>
                      <a:pt x="50645" y="1234"/>
                      <a:pt x="51471" y="3223"/>
                      <a:pt x="52876" y="3223"/>
                    </a:cubicBezTo>
                    <a:cubicBezTo>
                      <a:pt x="53084" y="3223"/>
                      <a:pt x="53305" y="3179"/>
                      <a:pt x="53534" y="3082"/>
                    </a:cubicBezTo>
                    <a:lnTo>
                      <a:pt x="59170" y="22983"/>
                    </a:lnTo>
                    <a:cubicBezTo>
                      <a:pt x="59069" y="23064"/>
                      <a:pt x="58946" y="23146"/>
                      <a:pt x="58865" y="23248"/>
                    </a:cubicBezTo>
                    <a:cubicBezTo>
                      <a:pt x="58662" y="23431"/>
                      <a:pt x="58519" y="23695"/>
                      <a:pt x="58438" y="23960"/>
                    </a:cubicBezTo>
                    <a:lnTo>
                      <a:pt x="37784" y="18689"/>
                    </a:lnTo>
                    <a:cubicBezTo>
                      <a:pt x="38135" y="17539"/>
                      <a:pt x="37198" y="16640"/>
                      <a:pt x="36223" y="16640"/>
                    </a:cubicBezTo>
                    <a:cubicBezTo>
                      <a:pt x="35784" y="16640"/>
                      <a:pt x="35337" y="16822"/>
                      <a:pt x="34996" y="17245"/>
                    </a:cubicBezTo>
                    <a:cubicBezTo>
                      <a:pt x="34109" y="18382"/>
                      <a:pt x="35038" y="19850"/>
                      <a:pt x="36245" y="19850"/>
                    </a:cubicBezTo>
                    <a:cubicBezTo>
                      <a:pt x="36506" y="19850"/>
                      <a:pt x="36780" y="19781"/>
                      <a:pt x="37051" y="19625"/>
                    </a:cubicBezTo>
                    <a:lnTo>
                      <a:pt x="42138" y="40625"/>
                    </a:lnTo>
                    <a:cubicBezTo>
                      <a:pt x="41935" y="40707"/>
                      <a:pt x="41752" y="40829"/>
                      <a:pt x="41609" y="40992"/>
                    </a:cubicBezTo>
                    <a:lnTo>
                      <a:pt x="41569" y="41032"/>
                    </a:lnTo>
                    <a:lnTo>
                      <a:pt x="41528" y="41053"/>
                    </a:lnTo>
                    <a:cubicBezTo>
                      <a:pt x="41325" y="41256"/>
                      <a:pt x="41182" y="41521"/>
                      <a:pt x="41101" y="41785"/>
                    </a:cubicBezTo>
                    <a:lnTo>
                      <a:pt x="20304" y="36189"/>
                    </a:lnTo>
                    <a:cubicBezTo>
                      <a:pt x="20656" y="35047"/>
                      <a:pt x="19743" y="34115"/>
                      <a:pt x="18763" y="34115"/>
                    </a:cubicBezTo>
                    <a:cubicBezTo>
                      <a:pt x="18381" y="34115"/>
                      <a:pt x="17990" y="34257"/>
                      <a:pt x="17659" y="34582"/>
                    </a:cubicBezTo>
                    <a:cubicBezTo>
                      <a:pt x="16601" y="35639"/>
                      <a:pt x="17423" y="37318"/>
                      <a:pt x="18763" y="37318"/>
                    </a:cubicBezTo>
                    <a:cubicBezTo>
                      <a:pt x="18918" y="37318"/>
                      <a:pt x="19080" y="37296"/>
                      <a:pt x="19246" y="37247"/>
                    </a:cubicBezTo>
                    <a:lnTo>
                      <a:pt x="24496" y="57901"/>
                    </a:lnTo>
                    <a:cubicBezTo>
                      <a:pt x="24211" y="57962"/>
                      <a:pt x="23967" y="58105"/>
                      <a:pt x="23764" y="58308"/>
                    </a:cubicBezTo>
                    <a:cubicBezTo>
                      <a:pt x="23662" y="58410"/>
                      <a:pt x="23581" y="58512"/>
                      <a:pt x="23499" y="58634"/>
                    </a:cubicBezTo>
                    <a:lnTo>
                      <a:pt x="3578" y="52997"/>
                    </a:lnTo>
                    <a:cubicBezTo>
                      <a:pt x="4094" y="51784"/>
                      <a:pt x="3109" y="50781"/>
                      <a:pt x="2091" y="50781"/>
                    </a:cubicBezTo>
                    <a:cubicBezTo>
                      <a:pt x="1624" y="50781"/>
                      <a:pt x="1150" y="50992"/>
                      <a:pt x="810" y="51491"/>
                    </a:cubicBezTo>
                    <a:cubicBezTo>
                      <a:pt x="1" y="52683"/>
                      <a:pt x="1003" y="53990"/>
                      <a:pt x="2130" y="53990"/>
                    </a:cubicBezTo>
                    <a:cubicBezTo>
                      <a:pt x="2505" y="53990"/>
                      <a:pt x="2892" y="53846"/>
                      <a:pt x="3232" y="53506"/>
                    </a:cubicBezTo>
                    <a:cubicBezTo>
                      <a:pt x="3334" y="53404"/>
                      <a:pt x="3435" y="53282"/>
                      <a:pt x="3496" y="53160"/>
                    </a:cubicBezTo>
                    <a:lnTo>
                      <a:pt x="23397" y="58797"/>
                    </a:lnTo>
                    <a:cubicBezTo>
                      <a:pt x="22878" y="59969"/>
                      <a:pt x="23831" y="61034"/>
                      <a:pt x="24867" y="61034"/>
                    </a:cubicBezTo>
                    <a:cubicBezTo>
                      <a:pt x="25251" y="61034"/>
                      <a:pt x="25646" y="60888"/>
                      <a:pt x="25982" y="60547"/>
                    </a:cubicBezTo>
                    <a:cubicBezTo>
                      <a:pt x="26226" y="60302"/>
                      <a:pt x="26389" y="59997"/>
                      <a:pt x="26429" y="59651"/>
                    </a:cubicBezTo>
                    <a:lnTo>
                      <a:pt x="46920" y="65451"/>
                    </a:lnTo>
                    <a:cubicBezTo>
                      <a:pt x="46261" y="66537"/>
                      <a:pt x="47062" y="67882"/>
                      <a:pt x="48284" y="67882"/>
                    </a:cubicBezTo>
                    <a:cubicBezTo>
                      <a:pt x="48344" y="67882"/>
                      <a:pt x="48405" y="67879"/>
                      <a:pt x="48467" y="67872"/>
                    </a:cubicBezTo>
                    <a:cubicBezTo>
                      <a:pt x="49769" y="67709"/>
                      <a:pt x="50339" y="66102"/>
                      <a:pt x="49403" y="65166"/>
                    </a:cubicBezTo>
                    <a:lnTo>
                      <a:pt x="49362" y="65125"/>
                    </a:lnTo>
                    <a:lnTo>
                      <a:pt x="65010" y="49619"/>
                    </a:lnTo>
                    <a:cubicBezTo>
                      <a:pt x="65350" y="49932"/>
                      <a:pt x="65721" y="50064"/>
                      <a:pt x="66075" y="50064"/>
                    </a:cubicBezTo>
                    <a:cubicBezTo>
                      <a:pt x="67306" y="50064"/>
                      <a:pt x="68340" y="48469"/>
                      <a:pt x="67219" y="47331"/>
                    </a:cubicBezTo>
                    <a:lnTo>
                      <a:pt x="67219" y="47331"/>
                    </a:lnTo>
                    <a:cubicBezTo>
                      <a:pt x="67222" y="47334"/>
                      <a:pt x="67225" y="47337"/>
                      <a:pt x="67228" y="47340"/>
                    </a:cubicBezTo>
                    <a:lnTo>
                      <a:pt x="67208" y="47320"/>
                    </a:lnTo>
                    <a:lnTo>
                      <a:pt x="67208" y="47320"/>
                    </a:lnTo>
                    <a:cubicBezTo>
                      <a:pt x="67212" y="47324"/>
                      <a:pt x="67215" y="47327"/>
                      <a:pt x="67219" y="47331"/>
                    </a:cubicBezTo>
                    <a:lnTo>
                      <a:pt x="67219" y="47331"/>
                    </a:lnTo>
                    <a:cubicBezTo>
                      <a:pt x="66915" y="47032"/>
                      <a:pt x="66532" y="46872"/>
                      <a:pt x="66129" y="46872"/>
                    </a:cubicBezTo>
                    <a:lnTo>
                      <a:pt x="60188" y="25913"/>
                    </a:lnTo>
                    <a:cubicBezTo>
                      <a:pt x="61144" y="25791"/>
                      <a:pt x="61775" y="24835"/>
                      <a:pt x="61510" y="23899"/>
                    </a:cubicBezTo>
                    <a:cubicBezTo>
                      <a:pt x="61308" y="23198"/>
                      <a:pt x="60653" y="22748"/>
                      <a:pt x="59965" y="22748"/>
                    </a:cubicBezTo>
                    <a:cubicBezTo>
                      <a:pt x="59753" y="22748"/>
                      <a:pt x="59539" y="22790"/>
                      <a:pt x="59333" y="22881"/>
                    </a:cubicBezTo>
                    <a:lnTo>
                      <a:pt x="53696" y="2980"/>
                    </a:lnTo>
                    <a:cubicBezTo>
                      <a:pt x="53819" y="2919"/>
                      <a:pt x="53941" y="2818"/>
                      <a:pt x="54042" y="2736"/>
                    </a:cubicBezTo>
                    <a:cubicBezTo>
                      <a:pt x="55147" y="1615"/>
                      <a:pt x="54182" y="1"/>
                      <a:pt x="52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16" name="Google Shape;7216;p56"/>
              <p:cNvGrpSpPr/>
              <p:nvPr/>
            </p:nvGrpSpPr>
            <p:grpSpPr>
              <a:xfrm>
                <a:off x="-654225" y="2705853"/>
                <a:ext cx="3296854" cy="2994325"/>
                <a:chOff x="-654225" y="2705853"/>
                <a:chExt cx="3296854" cy="2994325"/>
              </a:xfrm>
            </p:grpSpPr>
            <p:sp>
              <p:nvSpPr>
                <p:cNvPr id="7217" name="Google Shape;7217;p56"/>
                <p:cNvSpPr/>
                <p:nvPr/>
              </p:nvSpPr>
              <p:spPr>
                <a:xfrm>
                  <a:off x="-521975" y="3361078"/>
                  <a:ext cx="3164604" cy="2339100"/>
                </a:xfrm>
                <a:custGeom>
                  <a:rect b="b" l="l" r="r" t="t"/>
                  <a:pathLst>
                    <a:path extrusionOk="0" h="18034" w="15030">
                      <a:moveTo>
                        <a:pt x="5624" y="0"/>
                      </a:moveTo>
                      <a:cubicBezTo>
                        <a:pt x="5396" y="0"/>
                        <a:pt x="5157" y="34"/>
                        <a:pt x="4905" y="107"/>
                      </a:cubicBezTo>
                      <a:cubicBezTo>
                        <a:pt x="857" y="1314"/>
                        <a:pt x="0" y="9744"/>
                        <a:pt x="4810" y="15459"/>
                      </a:cubicBezTo>
                      <a:cubicBezTo>
                        <a:pt x="6301" y="17231"/>
                        <a:pt x="8173" y="18033"/>
                        <a:pt x="9799" y="18033"/>
                      </a:cubicBezTo>
                      <a:cubicBezTo>
                        <a:pt x="12848" y="18033"/>
                        <a:pt x="15029" y="15210"/>
                        <a:pt x="12192" y="10664"/>
                      </a:cubicBezTo>
                      <a:cubicBezTo>
                        <a:pt x="10938" y="8648"/>
                        <a:pt x="9938" y="6473"/>
                        <a:pt x="9208" y="4203"/>
                      </a:cubicBezTo>
                      <a:cubicBezTo>
                        <a:pt x="8545" y="2145"/>
                        <a:pt x="7432" y="0"/>
                        <a:pt x="56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8" name="Google Shape;7218;p56"/>
                <p:cNvSpPr/>
                <p:nvPr/>
              </p:nvSpPr>
              <p:spPr>
                <a:xfrm>
                  <a:off x="-654225" y="3006268"/>
                  <a:ext cx="2480935" cy="2587526"/>
                </a:xfrm>
                <a:custGeom>
                  <a:rect b="b" l="l" r="r" t="t"/>
                  <a:pathLst>
                    <a:path extrusionOk="0" h="85151" w="81650">
                      <a:moveTo>
                        <a:pt x="25634" y="1"/>
                      </a:moveTo>
                      <a:cubicBezTo>
                        <a:pt x="16384" y="1"/>
                        <a:pt x="1622" y="4392"/>
                        <a:pt x="750" y="37785"/>
                      </a:cubicBezTo>
                      <a:cubicBezTo>
                        <a:pt x="1" y="66513"/>
                        <a:pt x="26014" y="85150"/>
                        <a:pt x="46658" y="85150"/>
                      </a:cubicBezTo>
                      <a:cubicBezTo>
                        <a:pt x="52686" y="85150"/>
                        <a:pt x="58255" y="83561"/>
                        <a:pt x="62568" y="80171"/>
                      </a:cubicBezTo>
                      <a:cubicBezTo>
                        <a:pt x="81649" y="65169"/>
                        <a:pt x="74331" y="42817"/>
                        <a:pt x="59107" y="40674"/>
                      </a:cubicBezTo>
                      <a:cubicBezTo>
                        <a:pt x="48566" y="39182"/>
                        <a:pt x="41517" y="30356"/>
                        <a:pt x="41613" y="16243"/>
                      </a:cubicBezTo>
                      <a:cubicBezTo>
                        <a:pt x="41692" y="2130"/>
                        <a:pt x="28484" y="130"/>
                        <a:pt x="28484" y="130"/>
                      </a:cubicBezTo>
                      <a:cubicBezTo>
                        <a:pt x="27619" y="55"/>
                        <a:pt x="26661" y="1"/>
                        <a:pt x="25634" y="1"/>
                      </a:cubicBezTo>
                      <a:close/>
                    </a:path>
                  </a:pathLst>
                </a:custGeom>
                <a:solidFill>
                  <a:srgbClr val="629E96">
                    <a:alpha val="4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9" name="Google Shape;7219;p56"/>
                <p:cNvSpPr/>
                <p:nvPr/>
              </p:nvSpPr>
              <p:spPr>
                <a:xfrm>
                  <a:off x="-557750" y="2705853"/>
                  <a:ext cx="1756700" cy="2977225"/>
                </a:xfrm>
                <a:custGeom>
                  <a:rect b="b" l="l" r="r" t="t"/>
                  <a:pathLst>
                    <a:path extrusionOk="0" h="119089" w="70268">
                      <a:moveTo>
                        <a:pt x="47520" y="119089"/>
                      </a:moveTo>
                      <a:cubicBezTo>
                        <a:pt x="51307" y="113426"/>
                        <a:pt x="69512" y="97155"/>
                        <a:pt x="70242" y="85113"/>
                      </a:cubicBezTo>
                      <a:cubicBezTo>
                        <a:pt x="70972" y="73071"/>
                        <a:pt x="55899" y="60445"/>
                        <a:pt x="51901" y="46836"/>
                      </a:cubicBezTo>
                      <a:cubicBezTo>
                        <a:pt x="47903" y="33227"/>
                        <a:pt x="54902" y="10822"/>
                        <a:pt x="46252" y="3460"/>
                      </a:cubicBezTo>
                      <a:cubicBezTo>
                        <a:pt x="37602" y="-3902"/>
                        <a:pt x="7709" y="2795"/>
                        <a:pt x="0" y="26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20" name="Google Shape;7220;p56"/>
              <p:cNvGrpSpPr/>
              <p:nvPr/>
            </p:nvGrpSpPr>
            <p:grpSpPr>
              <a:xfrm>
                <a:off x="7021250" y="-455537"/>
                <a:ext cx="3600617" cy="3124310"/>
                <a:chOff x="7021250" y="-455537"/>
                <a:chExt cx="3600617" cy="3124310"/>
              </a:xfrm>
            </p:grpSpPr>
            <p:sp>
              <p:nvSpPr>
                <p:cNvPr id="7221" name="Google Shape;7221;p56"/>
                <p:cNvSpPr/>
                <p:nvPr/>
              </p:nvSpPr>
              <p:spPr>
                <a:xfrm>
                  <a:off x="7021250" y="-455537"/>
                  <a:ext cx="3319730" cy="2252551"/>
                </a:xfrm>
                <a:custGeom>
                  <a:rect b="b" l="l" r="r" t="t"/>
                  <a:pathLst>
                    <a:path extrusionOk="0" h="58413" w="86087">
                      <a:moveTo>
                        <a:pt x="45454" y="1"/>
                      </a:moveTo>
                      <a:cubicBezTo>
                        <a:pt x="19492" y="1"/>
                        <a:pt x="0" y="27338"/>
                        <a:pt x="7664" y="44133"/>
                      </a:cubicBezTo>
                      <a:cubicBezTo>
                        <a:pt x="12217" y="54137"/>
                        <a:pt x="19978" y="58412"/>
                        <a:pt x="26997" y="58412"/>
                      </a:cubicBezTo>
                      <a:cubicBezTo>
                        <a:pt x="33245" y="58412"/>
                        <a:pt x="38905" y="55026"/>
                        <a:pt x="41192" y="49277"/>
                      </a:cubicBezTo>
                      <a:cubicBezTo>
                        <a:pt x="43835" y="42653"/>
                        <a:pt x="49763" y="38723"/>
                        <a:pt x="57819" y="38723"/>
                      </a:cubicBezTo>
                      <a:cubicBezTo>
                        <a:pt x="60072" y="38723"/>
                        <a:pt x="62492" y="39031"/>
                        <a:pt x="65053" y="39673"/>
                      </a:cubicBezTo>
                      <a:cubicBezTo>
                        <a:pt x="66481" y="40031"/>
                        <a:pt x="67800" y="40188"/>
                        <a:pt x="69016" y="40188"/>
                      </a:cubicBezTo>
                      <a:cubicBezTo>
                        <a:pt x="77764" y="40188"/>
                        <a:pt x="81118" y="32037"/>
                        <a:pt x="81118" y="32037"/>
                      </a:cubicBezTo>
                      <a:cubicBezTo>
                        <a:pt x="83483" y="24988"/>
                        <a:pt x="86087" y="9669"/>
                        <a:pt x="55432" y="1350"/>
                      </a:cubicBezTo>
                      <a:cubicBezTo>
                        <a:pt x="52032" y="426"/>
                        <a:pt x="48693" y="1"/>
                        <a:pt x="454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2" name="Google Shape;7222;p56"/>
                <p:cNvSpPr/>
                <p:nvPr/>
              </p:nvSpPr>
              <p:spPr>
                <a:xfrm>
                  <a:off x="7457275" y="-227103"/>
                  <a:ext cx="3164592" cy="2895876"/>
                </a:xfrm>
                <a:custGeom>
                  <a:rect b="b" l="l" r="r" t="t"/>
                  <a:pathLst>
                    <a:path extrusionOk="0" h="68303" w="74641">
                      <a:moveTo>
                        <a:pt x="45095" y="1"/>
                      </a:moveTo>
                      <a:cubicBezTo>
                        <a:pt x="40323" y="1"/>
                        <a:pt x="35722" y="1779"/>
                        <a:pt x="32115" y="5901"/>
                      </a:cubicBezTo>
                      <a:cubicBezTo>
                        <a:pt x="31941" y="6092"/>
                        <a:pt x="31687" y="6219"/>
                        <a:pt x="31512" y="6425"/>
                      </a:cubicBezTo>
                      <a:cubicBezTo>
                        <a:pt x="22638" y="16791"/>
                        <a:pt x="32655" y="24792"/>
                        <a:pt x="14446" y="36349"/>
                      </a:cubicBezTo>
                      <a:cubicBezTo>
                        <a:pt x="1" y="45493"/>
                        <a:pt x="11169" y="68302"/>
                        <a:pt x="30444" y="68302"/>
                      </a:cubicBezTo>
                      <a:cubicBezTo>
                        <a:pt x="35697" y="68302"/>
                        <a:pt x="41553" y="66607"/>
                        <a:pt x="47657" y="62479"/>
                      </a:cubicBezTo>
                      <a:cubicBezTo>
                        <a:pt x="61008" y="53447"/>
                        <a:pt x="67929" y="43620"/>
                        <a:pt x="70755" y="31698"/>
                      </a:cubicBezTo>
                      <a:cubicBezTo>
                        <a:pt x="74640" y="15363"/>
                        <a:pt x="59125" y="1"/>
                        <a:pt x="45095" y="1"/>
                      </a:cubicBezTo>
                      <a:close/>
                    </a:path>
                  </a:pathLst>
                </a:custGeom>
                <a:solidFill>
                  <a:srgbClr val="629E96">
                    <a:alpha val="8156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23" name="Google Shape;7223;p56"/>
              <p:cNvGrpSpPr/>
              <p:nvPr/>
            </p:nvGrpSpPr>
            <p:grpSpPr>
              <a:xfrm>
                <a:off x="3545939" y="4125423"/>
                <a:ext cx="5910876" cy="1684007"/>
                <a:chOff x="4791327" y="3919371"/>
                <a:chExt cx="4838238" cy="1378413"/>
              </a:xfrm>
            </p:grpSpPr>
            <p:sp>
              <p:nvSpPr>
                <p:cNvPr id="7224" name="Google Shape;7224;p56"/>
                <p:cNvSpPr/>
                <p:nvPr/>
              </p:nvSpPr>
              <p:spPr>
                <a:xfrm flipH="1" rot="10800000">
                  <a:off x="6771400" y="3919371"/>
                  <a:ext cx="3774" cy="3774"/>
                </a:xfrm>
                <a:custGeom>
                  <a:rect b="b" l="l" r="r" t="t"/>
                  <a:pathLst>
                    <a:path extrusionOk="0" h="103" w="103">
                      <a:moveTo>
                        <a:pt x="42" y="0"/>
                      </a:moveTo>
                      <a:cubicBezTo>
                        <a:pt x="21" y="0"/>
                        <a:pt x="1" y="41"/>
                        <a:pt x="1" y="61"/>
                      </a:cubicBezTo>
                      <a:cubicBezTo>
                        <a:pt x="1" y="82"/>
                        <a:pt x="21" y="102"/>
                        <a:pt x="42" y="102"/>
                      </a:cubicBezTo>
                      <a:cubicBezTo>
                        <a:pt x="82" y="102"/>
                        <a:pt x="103" y="82"/>
                        <a:pt x="103" y="61"/>
                      </a:cubicBezTo>
                      <a:cubicBezTo>
                        <a:pt x="103" y="21"/>
                        <a:pt x="62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5" name="Google Shape;7225;p56"/>
                <p:cNvSpPr/>
                <p:nvPr/>
              </p:nvSpPr>
              <p:spPr>
                <a:xfrm flipH="1" rot="10800000">
                  <a:off x="6675263" y="3922376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20" y="0"/>
                        <a:pt x="0" y="21"/>
                        <a:pt x="0" y="41"/>
                      </a:cubicBezTo>
                      <a:cubicBezTo>
                        <a:pt x="20" y="61"/>
                        <a:pt x="20" y="82"/>
                        <a:pt x="41" y="82"/>
                      </a:cubicBezTo>
                      <a:cubicBezTo>
                        <a:pt x="61" y="61"/>
                        <a:pt x="81" y="61"/>
                        <a:pt x="81" y="41"/>
                      </a:cubicBezTo>
                      <a:cubicBezTo>
                        <a:pt x="81" y="21"/>
                        <a:pt x="6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6" name="Google Shape;7226;p56"/>
                <p:cNvSpPr/>
                <p:nvPr/>
              </p:nvSpPr>
              <p:spPr>
                <a:xfrm flipH="1" rot="10800000">
                  <a:off x="6866255" y="3921899"/>
                  <a:ext cx="5276" cy="3481"/>
                </a:xfrm>
                <a:custGeom>
                  <a:rect b="b" l="l" r="r" t="t"/>
                  <a:pathLst>
                    <a:path extrusionOk="0" h="95" w="144">
                      <a:moveTo>
                        <a:pt x="78" y="0"/>
                      </a:moveTo>
                      <a:cubicBezTo>
                        <a:pt x="0" y="0"/>
                        <a:pt x="88" y="95"/>
                        <a:pt x="125" y="95"/>
                      </a:cubicBezTo>
                      <a:cubicBezTo>
                        <a:pt x="137" y="95"/>
                        <a:pt x="144" y="86"/>
                        <a:pt x="139" y="61"/>
                      </a:cubicBezTo>
                      <a:cubicBezTo>
                        <a:pt x="139" y="21"/>
                        <a:pt x="11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7" name="Google Shape;7227;p56"/>
                <p:cNvSpPr/>
                <p:nvPr/>
              </p:nvSpPr>
              <p:spPr>
                <a:xfrm flipH="1" rot="10800000">
                  <a:off x="6962282" y="3925343"/>
                  <a:ext cx="5972" cy="6009"/>
                </a:xfrm>
                <a:custGeom>
                  <a:rect b="b" l="l" r="r" t="t"/>
                  <a:pathLst>
                    <a:path extrusionOk="0" h="164" w="163">
                      <a:moveTo>
                        <a:pt x="82" y="0"/>
                      </a:moveTo>
                      <a:cubicBezTo>
                        <a:pt x="41" y="0"/>
                        <a:pt x="0" y="41"/>
                        <a:pt x="0" y="82"/>
                      </a:cubicBezTo>
                      <a:cubicBezTo>
                        <a:pt x="0" y="123"/>
                        <a:pt x="41" y="163"/>
                        <a:pt x="82" y="163"/>
                      </a:cubicBezTo>
                      <a:cubicBezTo>
                        <a:pt x="122" y="143"/>
                        <a:pt x="163" y="123"/>
                        <a:pt x="163" y="82"/>
                      </a:cubicBezTo>
                      <a:cubicBezTo>
                        <a:pt x="163" y="41"/>
                        <a:pt x="122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8" name="Google Shape;7228;p56"/>
                <p:cNvSpPr/>
                <p:nvPr/>
              </p:nvSpPr>
              <p:spPr>
                <a:xfrm flipH="1" rot="10800000">
                  <a:off x="6580556" y="3930583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1" y="0"/>
                        <a:pt x="1" y="20"/>
                        <a:pt x="1" y="20"/>
                      </a:cubicBezTo>
                      <a:cubicBezTo>
                        <a:pt x="1" y="41"/>
                        <a:pt x="1" y="41"/>
                        <a:pt x="21" y="41"/>
                      </a:cubicBezTo>
                      <a:cubicBezTo>
                        <a:pt x="21" y="41"/>
                        <a:pt x="41" y="41"/>
                        <a:pt x="41" y="20"/>
                      </a:cubicBezTo>
                      <a:cubicBezTo>
                        <a:pt x="41" y="0"/>
                        <a:pt x="2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9" name="Google Shape;7229;p56"/>
                <p:cNvSpPr/>
                <p:nvPr/>
              </p:nvSpPr>
              <p:spPr>
                <a:xfrm flipH="1" rot="10800000">
                  <a:off x="7056696" y="3936298"/>
                  <a:ext cx="7731" cy="5496"/>
                </a:xfrm>
                <a:custGeom>
                  <a:rect b="b" l="l" r="r" t="t"/>
                  <a:pathLst>
                    <a:path extrusionOk="0" h="150" w="211">
                      <a:moveTo>
                        <a:pt x="109" y="1"/>
                      </a:moveTo>
                      <a:cubicBezTo>
                        <a:pt x="1" y="16"/>
                        <a:pt x="116" y="149"/>
                        <a:pt x="178" y="149"/>
                      </a:cubicBezTo>
                      <a:cubicBezTo>
                        <a:pt x="197" y="149"/>
                        <a:pt x="211" y="136"/>
                        <a:pt x="211" y="102"/>
                      </a:cubicBezTo>
                      <a:cubicBezTo>
                        <a:pt x="211" y="41"/>
                        <a:pt x="150" y="1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0" name="Google Shape;7230;p56"/>
                <p:cNvSpPr/>
                <p:nvPr/>
              </p:nvSpPr>
              <p:spPr>
                <a:xfrm flipH="1" rot="10800000">
                  <a:off x="6485151" y="3943259"/>
                  <a:ext cx="769" cy="37"/>
                </a:xfrm>
                <a:custGeom>
                  <a:rect b="b" l="l" r="r" t="t"/>
                  <a:pathLst>
                    <a:path extrusionOk="0" h="1" w="21">
                      <a:moveTo>
                        <a:pt x="0" y="1"/>
                      </a:move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1" name="Google Shape;7231;p56"/>
                <p:cNvSpPr/>
                <p:nvPr/>
              </p:nvSpPr>
              <p:spPr>
                <a:xfrm flipH="1" rot="10800000">
                  <a:off x="7152394" y="3947729"/>
                  <a:ext cx="7474" cy="7474"/>
                </a:xfrm>
                <a:custGeom>
                  <a:rect b="b" l="l" r="r" t="t"/>
                  <a:pathLst>
                    <a:path extrusionOk="0" h="204" w="204">
                      <a:moveTo>
                        <a:pt x="102" y="0"/>
                      </a:moveTo>
                      <a:cubicBezTo>
                        <a:pt x="41" y="0"/>
                        <a:pt x="0" y="41"/>
                        <a:pt x="0" y="102"/>
                      </a:cubicBezTo>
                      <a:cubicBezTo>
                        <a:pt x="0" y="163"/>
                        <a:pt x="61" y="204"/>
                        <a:pt x="102" y="204"/>
                      </a:cubicBezTo>
                      <a:cubicBezTo>
                        <a:pt x="163" y="204"/>
                        <a:pt x="204" y="143"/>
                        <a:pt x="204" y="102"/>
                      </a:cubicBezTo>
                      <a:cubicBezTo>
                        <a:pt x="204" y="41"/>
                        <a:pt x="163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2" name="Google Shape;7232;p56"/>
                <p:cNvSpPr/>
                <p:nvPr/>
              </p:nvSpPr>
              <p:spPr>
                <a:xfrm flipH="1" rot="10800000">
                  <a:off x="7245709" y="3965608"/>
                  <a:ext cx="9782" cy="6155"/>
                </a:xfrm>
                <a:custGeom>
                  <a:rect b="b" l="l" r="r" t="t"/>
                  <a:pathLst>
                    <a:path extrusionOk="0" h="168" w="267">
                      <a:moveTo>
                        <a:pt x="164" y="1"/>
                      </a:moveTo>
                      <a:cubicBezTo>
                        <a:pt x="155" y="1"/>
                        <a:pt x="147" y="2"/>
                        <a:pt x="139" y="5"/>
                      </a:cubicBezTo>
                      <a:cubicBezTo>
                        <a:pt x="1" y="5"/>
                        <a:pt x="153" y="168"/>
                        <a:pt x="227" y="168"/>
                      </a:cubicBezTo>
                      <a:cubicBezTo>
                        <a:pt x="251" y="168"/>
                        <a:pt x="266" y="151"/>
                        <a:pt x="261" y="106"/>
                      </a:cubicBezTo>
                      <a:cubicBezTo>
                        <a:pt x="261" y="54"/>
                        <a:pt x="215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3" name="Google Shape;7233;p56"/>
                <p:cNvSpPr/>
                <p:nvPr/>
              </p:nvSpPr>
              <p:spPr>
                <a:xfrm flipH="1" rot="10800000">
                  <a:off x="7340234" y="3981875"/>
                  <a:ext cx="10845" cy="10002"/>
                </a:xfrm>
                <a:custGeom>
                  <a:rect b="b" l="l" r="r" t="t"/>
                  <a:pathLst>
                    <a:path extrusionOk="0" h="273" w="296">
                      <a:moveTo>
                        <a:pt x="166" y="1"/>
                      </a:moveTo>
                      <a:cubicBezTo>
                        <a:pt x="159" y="1"/>
                        <a:pt x="151" y="2"/>
                        <a:pt x="143" y="4"/>
                      </a:cubicBezTo>
                      <a:cubicBezTo>
                        <a:pt x="1" y="45"/>
                        <a:pt x="21" y="228"/>
                        <a:pt x="143" y="269"/>
                      </a:cubicBezTo>
                      <a:cubicBezTo>
                        <a:pt x="152" y="271"/>
                        <a:pt x="161" y="272"/>
                        <a:pt x="169" y="272"/>
                      </a:cubicBezTo>
                      <a:cubicBezTo>
                        <a:pt x="296" y="272"/>
                        <a:pt x="280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4" name="Google Shape;7234;p56"/>
                <p:cNvSpPr/>
                <p:nvPr/>
              </p:nvSpPr>
              <p:spPr>
                <a:xfrm flipH="1" rot="10800000">
                  <a:off x="6665555" y="3989459"/>
                  <a:ext cx="3774" cy="3224"/>
                </a:xfrm>
                <a:custGeom>
                  <a:rect b="b" l="l" r="r" t="t"/>
                  <a:pathLst>
                    <a:path extrusionOk="0" h="88" w="103">
                      <a:moveTo>
                        <a:pt x="53" y="0"/>
                      </a:moveTo>
                      <a:cubicBezTo>
                        <a:pt x="49" y="0"/>
                        <a:pt x="45" y="2"/>
                        <a:pt x="41" y="6"/>
                      </a:cubicBezTo>
                      <a:cubicBezTo>
                        <a:pt x="21" y="6"/>
                        <a:pt x="0" y="26"/>
                        <a:pt x="0" y="47"/>
                      </a:cubicBezTo>
                      <a:cubicBezTo>
                        <a:pt x="0" y="67"/>
                        <a:pt x="21" y="87"/>
                        <a:pt x="41" y="87"/>
                      </a:cubicBezTo>
                      <a:cubicBezTo>
                        <a:pt x="82" y="87"/>
                        <a:pt x="102" y="67"/>
                        <a:pt x="102" y="47"/>
                      </a:cubicBezTo>
                      <a:cubicBezTo>
                        <a:pt x="86" y="30"/>
                        <a:pt x="69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5" name="Google Shape;7235;p56"/>
                <p:cNvSpPr/>
                <p:nvPr/>
              </p:nvSpPr>
              <p:spPr>
                <a:xfrm flipH="1" rot="10800000">
                  <a:off x="6760226" y="3990228"/>
                  <a:ext cx="5276" cy="4506"/>
                </a:xfrm>
                <a:custGeom>
                  <a:rect b="b" l="l" r="r" t="t"/>
                  <a:pathLst>
                    <a:path extrusionOk="0" h="123" w="144">
                      <a:moveTo>
                        <a:pt x="82" y="1"/>
                      </a:moveTo>
                      <a:cubicBezTo>
                        <a:pt x="1" y="1"/>
                        <a:pt x="1" y="123"/>
                        <a:pt x="82" y="123"/>
                      </a:cubicBezTo>
                      <a:cubicBezTo>
                        <a:pt x="123" y="123"/>
                        <a:pt x="143" y="103"/>
                        <a:pt x="143" y="62"/>
                      </a:cubicBezTo>
                      <a:cubicBezTo>
                        <a:pt x="143" y="21"/>
                        <a:pt x="12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6" name="Google Shape;7236;p56"/>
                <p:cNvSpPr/>
                <p:nvPr/>
              </p:nvSpPr>
              <p:spPr>
                <a:xfrm flipH="1" rot="10800000">
                  <a:off x="6569381" y="3992463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1"/>
                      </a:moveTo>
                      <a:cubicBezTo>
                        <a:pt x="21" y="1"/>
                        <a:pt x="1" y="21"/>
                        <a:pt x="21" y="41"/>
                      </a:cubicBezTo>
                      <a:cubicBezTo>
                        <a:pt x="1" y="62"/>
                        <a:pt x="21" y="82"/>
                        <a:pt x="41" y="82"/>
                      </a:cubicBezTo>
                      <a:cubicBezTo>
                        <a:pt x="62" y="82"/>
                        <a:pt x="82" y="62"/>
                        <a:pt x="82" y="41"/>
                      </a:cubicBezTo>
                      <a:cubicBezTo>
                        <a:pt x="82" y="21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7" name="Google Shape;7237;p56"/>
                <p:cNvSpPr/>
                <p:nvPr/>
              </p:nvSpPr>
              <p:spPr>
                <a:xfrm flipH="1" rot="10800000">
                  <a:off x="6856399" y="3995431"/>
                  <a:ext cx="6009" cy="5239"/>
                </a:xfrm>
                <a:custGeom>
                  <a:rect b="b" l="l" r="r" t="t"/>
                  <a:pathLst>
                    <a:path extrusionOk="0" h="143" w="164">
                      <a:moveTo>
                        <a:pt x="82" y="0"/>
                      </a:moveTo>
                      <a:cubicBezTo>
                        <a:pt x="41" y="0"/>
                        <a:pt x="1" y="41"/>
                        <a:pt x="1" y="81"/>
                      </a:cubicBezTo>
                      <a:cubicBezTo>
                        <a:pt x="1" y="122"/>
                        <a:pt x="41" y="143"/>
                        <a:pt x="82" y="143"/>
                      </a:cubicBezTo>
                      <a:cubicBezTo>
                        <a:pt x="123" y="143"/>
                        <a:pt x="164" y="102"/>
                        <a:pt x="164" y="61"/>
                      </a:cubicBezTo>
                      <a:cubicBezTo>
                        <a:pt x="164" y="20"/>
                        <a:pt x="12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8" name="Google Shape;7238;p56"/>
                <p:cNvSpPr/>
                <p:nvPr/>
              </p:nvSpPr>
              <p:spPr>
                <a:xfrm flipH="1" rot="10800000">
                  <a:off x="6474710" y="4000633"/>
                  <a:ext cx="1502" cy="1539"/>
                </a:xfrm>
                <a:custGeom>
                  <a:rect b="b" l="l" r="r" t="t"/>
                  <a:pathLst>
                    <a:path extrusionOk="0" h="42" w="41">
                      <a:moveTo>
                        <a:pt x="21" y="0"/>
                      </a:moveTo>
                      <a:cubicBezTo>
                        <a:pt x="0" y="0"/>
                        <a:pt x="0" y="0"/>
                        <a:pt x="0" y="21"/>
                      </a:cubicBezTo>
                      <a:cubicBezTo>
                        <a:pt x="0" y="21"/>
                        <a:pt x="0" y="41"/>
                        <a:pt x="21" y="41"/>
                      </a:cubicBezTo>
                      <a:cubicBezTo>
                        <a:pt x="21" y="41"/>
                        <a:pt x="41" y="21"/>
                        <a:pt x="41" y="21"/>
                      </a:cubicBezTo>
                      <a:cubicBezTo>
                        <a:pt x="41" y="0"/>
                        <a:pt x="2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9" name="Google Shape;7239;p56"/>
                <p:cNvSpPr/>
                <p:nvPr/>
              </p:nvSpPr>
              <p:spPr>
                <a:xfrm flipH="1" rot="10800000">
                  <a:off x="6951840" y="4004370"/>
                  <a:ext cx="6741" cy="6741"/>
                </a:xfrm>
                <a:custGeom>
                  <a:rect b="b" l="l" r="r" t="t"/>
                  <a:pathLst>
                    <a:path extrusionOk="0" h="184" w="184">
                      <a:moveTo>
                        <a:pt x="82" y="0"/>
                      </a:moveTo>
                      <a:cubicBezTo>
                        <a:pt x="41" y="0"/>
                        <a:pt x="0" y="61"/>
                        <a:pt x="0" y="102"/>
                      </a:cubicBezTo>
                      <a:cubicBezTo>
                        <a:pt x="0" y="143"/>
                        <a:pt x="41" y="183"/>
                        <a:pt x="82" y="183"/>
                      </a:cubicBezTo>
                      <a:cubicBezTo>
                        <a:pt x="143" y="183"/>
                        <a:pt x="183" y="143"/>
                        <a:pt x="183" y="102"/>
                      </a:cubicBezTo>
                      <a:cubicBezTo>
                        <a:pt x="183" y="41"/>
                        <a:pt x="14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0" name="Google Shape;7240;p56"/>
                <p:cNvSpPr/>
                <p:nvPr/>
              </p:nvSpPr>
              <p:spPr>
                <a:xfrm flipH="1" rot="10800000">
                  <a:off x="7433440" y="4002026"/>
                  <a:ext cx="12713" cy="10588"/>
                </a:xfrm>
                <a:custGeom>
                  <a:rect b="b" l="l" r="r" t="t"/>
                  <a:pathLst>
                    <a:path extrusionOk="0" h="289" w="347">
                      <a:moveTo>
                        <a:pt x="163" y="0"/>
                      </a:moveTo>
                      <a:cubicBezTo>
                        <a:pt x="82" y="0"/>
                        <a:pt x="1" y="82"/>
                        <a:pt x="21" y="163"/>
                      </a:cubicBezTo>
                      <a:cubicBezTo>
                        <a:pt x="21" y="218"/>
                        <a:pt x="70" y="289"/>
                        <a:pt x="138" y="289"/>
                      </a:cubicBezTo>
                      <a:cubicBezTo>
                        <a:pt x="146" y="289"/>
                        <a:pt x="155" y="288"/>
                        <a:pt x="163" y="285"/>
                      </a:cubicBezTo>
                      <a:cubicBezTo>
                        <a:pt x="346" y="265"/>
                        <a:pt x="326" y="21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1" name="Google Shape;7241;p56"/>
                <p:cNvSpPr/>
                <p:nvPr/>
              </p:nvSpPr>
              <p:spPr>
                <a:xfrm flipH="1" rot="10800000">
                  <a:off x="6379269" y="4013310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2" name="Google Shape;7242;p56"/>
                <p:cNvSpPr/>
                <p:nvPr/>
              </p:nvSpPr>
              <p:spPr>
                <a:xfrm flipH="1" rot="10800000">
                  <a:off x="9585746" y="3981948"/>
                  <a:ext cx="40081" cy="33707"/>
                </a:xfrm>
                <a:custGeom>
                  <a:rect b="b" l="l" r="r" t="t"/>
                  <a:pathLst>
                    <a:path extrusionOk="0" h="920" w="1094">
                      <a:moveTo>
                        <a:pt x="627" y="1"/>
                      </a:moveTo>
                      <a:cubicBezTo>
                        <a:pt x="615" y="1"/>
                        <a:pt x="603" y="1"/>
                        <a:pt x="591" y="2"/>
                      </a:cubicBezTo>
                      <a:cubicBezTo>
                        <a:pt x="184" y="2"/>
                        <a:pt x="1" y="511"/>
                        <a:pt x="306" y="796"/>
                      </a:cubicBezTo>
                      <a:cubicBezTo>
                        <a:pt x="398" y="881"/>
                        <a:pt x="506" y="919"/>
                        <a:pt x="612" y="919"/>
                      </a:cubicBezTo>
                      <a:cubicBezTo>
                        <a:pt x="859" y="919"/>
                        <a:pt x="1094" y="714"/>
                        <a:pt x="1079" y="429"/>
                      </a:cubicBezTo>
                      <a:cubicBezTo>
                        <a:pt x="1060" y="197"/>
                        <a:pt x="874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3" name="Google Shape;7243;p56"/>
                <p:cNvSpPr/>
                <p:nvPr/>
              </p:nvSpPr>
              <p:spPr>
                <a:xfrm flipH="1" rot="10800000">
                  <a:off x="7046511" y="4017047"/>
                  <a:ext cx="7511" cy="7511"/>
                </a:xfrm>
                <a:custGeom>
                  <a:rect b="b" l="l" r="r" t="t"/>
                  <a:pathLst>
                    <a:path extrusionOk="0" h="205" w="205">
                      <a:moveTo>
                        <a:pt x="102" y="1"/>
                      </a:moveTo>
                      <a:cubicBezTo>
                        <a:pt x="41" y="1"/>
                        <a:pt x="1" y="62"/>
                        <a:pt x="1" y="103"/>
                      </a:cubicBezTo>
                      <a:cubicBezTo>
                        <a:pt x="1" y="164"/>
                        <a:pt x="62" y="204"/>
                        <a:pt x="102" y="204"/>
                      </a:cubicBezTo>
                      <a:cubicBezTo>
                        <a:pt x="163" y="204"/>
                        <a:pt x="204" y="164"/>
                        <a:pt x="204" y="103"/>
                      </a:cubicBezTo>
                      <a:cubicBezTo>
                        <a:pt x="204" y="42"/>
                        <a:pt x="163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4" name="Google Shape;7244;p56"/>
                <p:cNvSpPr/>
                <p:nvPr/>
              </p:nvSpPr>
              <p:spPr>
                <a:xfrm flipH="1" rot="10800000">
                  <a:off x="7526646" y="4023019"/>
                  <a:ext cx="12713" cy="11944"/>
                </a:xfrm>
                <a:custGeom>
                  <a:rect b="b" l="l" r="r" t="t"/>
                  <a:pathLst>
                    <a:path extrusionOk="0" h="326" w="347">
                      <a:moveTo>
                        <a:pt x="163" y="0"/>
                      </a:moveTo>
                      <a:cubicBezTo>
                        <a:pt x="82" y="0"/>
                        <a:pt x="0" y="81"/>
                        <a:pt x="20" y="163"/>
                      </a:cubicBezTo>
                      <a:cubicBezTo>
                        <a:pt x="20" y="244"/>
                        <a:pt x="102" y="326"/>
                        <a:pt x="183" y="326"/>
                      </a:cubicBezTo>
                      <a:cubicBezTo>
                        <a:pt x="265" y="305"/>
                        <a:pt x="346" y="244"/>
                        <a:pt x="326" y="142"/>
                      </a:cubicBezTo>
                      <a:cubicBezTo>
                        <a:pt x="326" y="61"/>
                        <a:pt x="244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5" name="Google Shape;7245;p56"/>
                <p:cNvSpPr/>
                <p:nvPr/>
              </p:nvSpPr>
              <p:spPr>
                <a:xfrm flipH="1" rot="10800000">
                  <a:off x="7140450" y="4032545"/>
                  <a:ext cx="8976" cy="8390"/>
                </a:xfrm>
                <a:custGeom>
                  <a:rect b="b" l="l" r="r" t="t"/>
                  <a:pathLst>
                    <a:path extrusionOk="0" h="229" w="245">
                      <a:moveTo>
                        <a:pt x="123" y="0"/>
                      </a:moveTo>
                      <a:cubicBezTo>
                        <a:pt x="62" y="0"/>
                        <a:pt x="1" y="61"/>
                        <a:pt x="1" y="122"/>
                      </a:cubicBezTo>
                      <a:cubicBezTo>
                        <a:pt x="18" y="175"/>
                        <a:pt x="51" y="228"/>
                        <a:pt x="112" y="228"/>
                      </a:cubicBezTo>
                      <a:cubicBezTo>
                        <a:pt x="122" y="228"/>
                        <a:pt x="132" y="227"/>
                        <a:pt x="143" y="224"/>
                      </a:cubicBezTo>
                      <a:cubicBezTo>
                        <a:pt x="204" y="224"/>
                        <a:pt x="245" y="183"/>
                        <a:pt x="245" y="102"/>
                      </a:cubicBezTo>
                      <a:cubicBezTo>
                        <a:pt x="245" y="41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6" name="Google Shape;7246;p56"/>
                <p:cNvSpPr/>
                <p:nvPr/>
              </p:nvSpPr>
              <p:spPr>
                <a:xfrm flipH="1" rot="10800000">
                  <a:off x="9495545" y="4015069"/>
                  <a:ext cx="39349" cy="32644"/>
                </a:xfrm>
                <a:custGeom>
                  <a:rect b="b" l="l" r="r" t="t"/>
                  <a:pathLst>
                    <a:path extrusionOk="0" h="891" w="1074">
                      <a:moveTo>
                        <a:pt x="625" y="1"/>
                      </a:moveTo>
                      <a:cubicBezTo>
                        <a:pt x="613" y="1"/>
                        <a:pt x="602" y="1"/>
                        <a:pt x="591" y="2"/>
                      </a:cubicBezTo>
                      <a:cubicBezTo>
                        <a:pt x="184" y="22"/>
                        <a:pt x="1" y="511"/>
                        <a:pt x="306" y="775"/>
                      </a:cubicBezTo>
                      <a:cubicBezTo>
                        <a:pt x="398" y="855"/>
                        <a:pt x="505" y="890"/>
                        <a:pt x="608" y="890"/>
                      </a:cubicBezTo>
                      <a:cubicBezTo>
                        <a:pt x="849" y="890"/>
                        <a:pt x="1073" y="700"/>
                        <a:pt x="1059" y="429"/>
                      </a:cubicBezTo>
                      <a:cubicBezTo>
                        <a:pt x="1040" y="197"/>
                        <a:pt x="854" y="1"/>
                        <a:pt x="6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7" name="Google Shape;7247;p56"/>
                <p:cNvSpPr/>
                <p:nvPr/>
              </p:nvSpPr>
              <p:spPr>
                <a:xfrm flipH="1" rot="10800000">
                  <a:off x="9569553" y="4016278"/>
                  <a:ext cx="41584" cy="35245"/>
                </a:xfrm>
                <a:custGeom>
                  <a:rect b="b" l="l" r="r" t="t"/>
                  <a:pathLst>
                    <a:path extrusionOk="0" h="962" w="1135">
                      <a:moveTo>
                        <a:pt x="639" y="1"/>
                      </a:moveTo>
                      <a:cubicBezTo>
                        <a:pt x="511" y="1"/>
                        <a:pt x="381" y="52"/>
                        <a:pt x="280" y="167"/>
                      </a:cubicBezTo>
                      <a:cubicBezTo>
                        <a:pt x="1" y="466"/>
                        <a:pt x="230" y="961"/>
                        <a:pt x="642" y="961"/>
                      </a:cubicBezTo>
                      <a:cubicBezTo>
                        <a:pt x="650" y="961"/>
                        <a:pt x="658" y="961"/>
                        <a:pt x="667" y="961"/>
                      </a:cubicBezTo>
                      <a:cubicBezTo>
                        <a:pt x="931" y="940"/>
                        <a:pt x="1135" y="717"/>
                        <a:pt x="1114" y="452"/>
                      </a:cubicBezTo>
                      <a:cubicBezTo>
                        <a:pt x="1101" y="175"/>
                        <a:pt x="875" y="1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8" name="Google Shape;7248;p56"/>
                <p:cNvSpPr/>
                <p:nvPr/>
              </p:nvSpPr>
              <p:spPr>
                <a:xfrm flipH="1" rot="10800000">
                  <a:off x="7617580" y="4045221"/>
                  <a:ext cx="15681" cy="12860"/>
                </a:xfrm>
                <a:custGeom>
                  <a:rect b="b" l="l" r="r" t="t"/>
                  <a:pathLst>
                    <a:path extrusionOk="0" h="351" w="428">
                      <a:moveTo>
                        <a:pt x="224" y="0"/>
                      </a:moveTo>
                      <a:cubicBezTo>
                        <a:pt x="82" y="0"/>
                        <a:pt x="1" y="204"/>
                        <a:pt x="123" y="305"/>
                      </a:cubicBezTo>
                      <a:cubicBezTo>
                        <a:pt x="160" y="336"/>
                        <a:pt x="202" y="350"/>
                        <a:pt x="244" y="350"/>
                      </a:cubicBezTo>
                      <a:cubicBezTo>
                        <a:pt x="339" y="350"/>
                        <a:pt x="428" y="276"/>
                        <a:pt x="428" y="163"/>
                      </a:cubicBezTo>
                      <a:cubicBezTo>
                        <a:pt x="408" y="61"/>
                        <a:pt x="326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9" name="Google Shape;7249;p56"/>
                <p:cNvSpPr/>
                <p:nvPr/>
              </p:nvSpPr>
              <p:spPr>
                <a:xfrm flipH="1" rot="10800000">
                  <a:off x="7234388" y="4050607"/>
                  <a:ext cx="10478" cy="9709"/>
                </a:xfrm>
                <a:custGeom>
                  <a:rect b="b" l="l" r="r" t="t"/>
                  <a:pathLst>
                    <a:path extrusionOk="0" h="265" w="286">
                      <a:moveTo>
                        <a:pt x="143" y="0"/>
                      </a:moveTo>
                      <a:cubicBezTo>
                        <a:pt x="62" y="0"/>
                        <a:pt x="0" y="61"/>
                        <a:pt x="0" y="143"/>
                      </a:cubicBezTo>
                      <a:cubicBezTo>
                        <a:pt x="21" y="224"/>
                        <a:pt x="82" y="265"/>
                        <a:pt x="143" y="265"/>
                      </a:cubicBezTo>
                      <a:cubicBezTo>
                        <a:pt x="224" y="265"/>
                        <a:pt x="285" y="204"/>
                        <a:pt x="265" y="122"/>
                      </a:cubicBezTo>
                      <a:cubicBezTo>
                        <a:pt x="265" y="6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0" name="Google Shape;7250;p56"/>
                <p:cNvSpPr/>
                <p:nvPr/>
              </p:nvSpPr>
              <p:spPr>
                <a:xfrm flipH="1" rot="10800000">
                  <a:off x="6559672" y="4058814"/>
                  <a:ext cx="3774" cy="3737"/>
                </a:xfrm>
                <a:custGeom>
                  <a:rect b="b" l="l" r="r" t="t"/>
                  <a:pathLst>
                    <a:path extrusionOk="0" h="102" w="103">
                      <a:moveTo>
                        <a:pt x="42" y="0"/>
                      </a:moveTo>
                      <a:cubicBezTo>
                        <a:pt x="21" y="0"/>
                        <a:pt x="1" y="20"/>
                        <a:pt x="1" y="41"/>
                      </a:cubicBezTo>
                      <a:cubicBezTo>
                        <a:pt x="1" y="82"/>
                        <a:pt x="21" y="102"/>
                        <a:pt x="42" y="102"/>
                      </a:cubicBezTo>
                      <a:cubicBezTo>
                        <a:pt x="82" y="82"/>
                        <a:pt x="103" y="61"/>
                        <a:pt x="103" y="41"/>
                      </a:cubicBezTo>
                      <a:cubicBezTo>
                        <a:pt x="103" y="20"/>
                        <a:pt x="62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1" name="Google Shape;7251;p56"/>
                <p:cNvSpPr/>
                <p:nvPr/>
              </p:nvSpPr>
              <p:spPr>
                <a:xfrm flipH="1" rot="10800000">
                  <a:off x="6655113" y="4059547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2" y="0"/>
                      </a:moveTo>
                      <a:cubicBezTo>
                        <a:pt x="21" y="0"/>
                        <a:pt x="1" y="21"/>
                        <a:pt x="1" y="61"/>
                      </a:cubicBezTo>
                      <a:cubicBezTo>
                        <a:pt x="1" y="102"/>
                        <a:pt x="31" y="123"/>
                        <a:pt x="62" y="123"/>
                      </a:cubicBezTo>
                      <a:cubicBezTo>
                        <a:pt x="92" y="123"/>
                        <a:pt x="123" y="102"/>
                        <a:pt x="123" y="61"/>
                      </a:cubicBezTo>
                      <a:cubicBezTo>
                        <a:pt x="123" y="21"/>
                        <a:pt x="10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2" name="Google Shape;7252;p56"/>
                <p:cNvSpPr/>
                <p:nvPr/>
              </p:nvSpPr>
              <p:spPr>
                <a:xfrm flipH="1" rot="10800000">
                  <a:off x="6463389" y="4063174"/>
                  <a:ext cx="3151" cy="1942"/>
                </a:xfrm>
                <a:custGeom>
                  <a:rect b="b" l="l" r="r" t="t"/>
                  <a:pathLst>
                    <a:path extrusionOk="0" h="53" w="86">
                      <a:moveTo>
                        <a:pt x="62" y="1"/>
                      </a:moveTo>
                      <a:cubicBezTo>
                        <a:pt x="57" y="1"/>
                        <a:pt x="51" y="3"/>
                        <a:pt x="45" y="9"/>
                      </a:cubicBezTo>
                      <a:cubicBezTo>
                        <a:pt x="0" y="9"/>
                        <a:pt x="42" y="52"/>
                        <a:pt x="68" y="52"/>
                      </a:cubicBezTo>
                      <a:cubicBezTo>
                        <a:pt x="78" y="52"/>
                        <a:pt x="85" y="46"/>
                        <a:pt x="85" y="29"/>
                      </a:cubicBezTo>
                      <a:cubicBezTo>
                        <a:pt x="85" y="15"/>
                        <a:pt x="75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3" name="Google Shape;7253;p56"/>
                <p:cNvSpPr/>
                <p:nvPr/>
              </p:nvSpPr>
              <p:spPr>
                <a:xfrm flipH="1" rot="10800000">
                  <a:off x="6750554" y="4064749"/>
                  <a:ext cx="5972" cy="5276"/>
                </a:xfrm>
                <a:custGeom>
                  <a:rect b="b" l="l" r="r" t="t"/>
                  <a:pathLst>
                    <a:path extrusionOk="0" h="144" w="163">
                      <a:moveTo>
                        <a:pt x="82" y="1"/>
                      </a:moveTo>
                      <a:cubicBezTo>
                        <a:pt x="21" y="1"/>
                        <a:pt x="0" y="21"/>
                        <a:pt x="0" y="82"/>
                      </a:cubicBezTo>
                      <a:cubicBezTo>
                        <a:pt x="0" y="123"/>
                        <a:pt x="41" y="143"/>
                        <a:pt x="82" y="143"/>
                      </a:cubicBezTo>
                      <a:cubicBezTo>
                        <a:pt x="163" y="123"/>
                        <a:pt x="16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4" name="Google Shape;7254;p56"/>
                <p:cNvSpPr/>
                <p:nvPr/>
              </p:nvSpPr>
              <p:spPr>
                <a:xfrm flipH="1" rot="10800000">
                  <a:off x="6368095" y="4070721"/>
                  <a:ext cx="2272" cy="1832"/>
                </a:xfrm>
                <a:custGeom>
                  <a:rect b="b" l="l" r="r" t="t"/>
                  <a:pathLst>
                    <a:path extrusionOk="0" h="50" w="62">
                      <a:moveTo>
                        <a:pt x="45" y="0"/>
                      </a:moveTo>
                      <a:cubicBezTo>
                        <a:pt x="43" y="0"/>
                        <a:pt x="41" y="3"/>
                        <a:pt x="41" y="9"/>
                      </a:cubicBezTo>
                      <a:cubicBezTo>
                        <a:pt x="21" y="9"/>
                        <a:pt x="21" y="9"/>
                        <a:pt x="21" y="29"/>
                      </a:cubicBezTo>
                      <a:cubicBezTo>
                        <a:pt x="0" y="29"/>
                        <a:pt x="21" y="49"/>
                        <a:pt x="41" y="49"/>
                      </a:cubicBezTo>
                      <a:cubicBezTo>
                        <a:pt x="41" y="29"/>
                        <a:pt x="61" y="29"/>
                        <a:pt x="61" y="29"/>
                      </a:cubicBezTo>
                      <a:cubicBezTo>
                        <a:pt x="61" y="15"/>
                        <a:pt x="51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5" name="Google Shape;7255;p56"/>
                <p:cNvSpPr/>
                <p:nvPr/>
              </p:nvSpPr>
              <p:spPr>
                <a:xfrm flipH="1" rot="10800000">
                  <a:off x="9405343" y="4045368"/>
                  <a:ext cx="41803" cy="32094"/>
                </a:xfrm>
                <a:custGeom>
                  <a:rect b="b" l="l" r="r" t="t"/>
                  <a:pathLst>
                    <a:path extrusionOk="0" h="876" w="1141">
                      <a:moveTo>
                        <a:pt x="550" y="0"/>
                      </a:moveTo>
                      <a:cubicBezTo>
                        <a:pt x="1" y="61"/>
                        <a:pt x="41" y="875"/>
                        <a:pt x="591" y="875"/>
                      </a:cubicBezTo>
                      <a:cubicBezTo>
                        <a:pt x="1140" y="814"/>
                        <a:pt x="1099" y="0"/>
                        <a:pt x="5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6" name="Google Shape;7256;p56"/>
                <p:cNvSpPr/>
                <p:nvPr/>
              </p:nvSpPr>
              <p:spPr>
                <a:xfrm flipH="1" rot="10800000">
                  <a:off x="6845958" y="4073725"/>
                  <a:ext cx="6741" cy="6741"/>
                </a:xfrm>
                <a:custGeom>
                  <a:rect b="b" l="l" r="r" t="t"/>
                  <a:pathLst>
                    <a:path extrusionOk="0" h="184" w="184">
                      <a:moveTo>
                        <a:pt x="82" y="1"/>
                      </a:moveTo>
                      <a:cubicBezTo>
                        <a:pt x="42" y="1"/>
                        <a:pt x="1" y="62"/>
                        <a:pt x="1" y="103"/>
                      </a:cubicBezTo>
                      <a:cubicBezTo>
                        <a:pt x="1" y="143"/>
                        <a:pt x="42" y="184"/>
                        <a:pt x="82" y="184"/>
                      </a:cubicBezTo>
                      <a:cubicBezTo>
                        <a:pt x="143" y="184"/>
                        <a:pt x="184" y="143"/>
                        <a:pt x="184" y="103"/>
                      </a:cubicBezTo>
                      <a:cubicBezTo>
                        <a:pt x="184" y="41"/>
                        <a:pt x="14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7" name="Google Shape;7257;p56"/>
                <p:cNvSpPr/>
                <p:nvPr/>
              </p:nvSpPr>
              <p:spPr>
                <a:xfrm flipH="1" rot="10800000">
                  <a:off x="7326825" y="4070721"/>
                  <a:ext cx="13446" cy="10478"/>
                </a:xfrm>
                <a:custGeom>
                  <a:rect b="b" l="l" r="r" t="t"/>
                  <a:pathLst>
                    <a:path extrusionOk="0" h="286" w="367">
                      <a:moveTo>
                        <a:pt x="184" y="0"/>
                      </a:moveTo>
                      <a:cubicBezTo>
                        <a:pt x="1" y="21"/>
                        <a:pt x="21" y="285"/>
                        <a:pt x="184" y="285"/>
                      </a:cubicBezTo>
                      <a:cubicBezTo>
                        <a:pt x="367" y="265"/>
                        <a:pt x="347" y="21"/>
                        <a:pt x="1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8" name="Google Shape;7258;p56"/>
                <p:cNvSpPr/>
                <p:nvPr/>
              </p:nvSpPr>
              <p:spPr>
                <a:xfrm flipH="1" rot="10800000">
                  <a:off x="7710786" y="4067277"/>
                  <a:ext cx="16414" cy="13922"/>
                </a:xfrm>
                <a:custGeom>
                  <a:rect b="b" l="l" r="r" t="t"/>
                  <a:pathLst>
                    <a:path extrusionOk="0" h="380" w="448">
                      <a:moveTo>
                        <a:pt x="244" y="0"/>
                      </a:moveTo>
                      <a:cubicBezTo>
                        <a:pt x="82" y="0"/>
                        <a:pt x="0" y="204"/>
                        <a:pt x="122" y="326"/>
                      </a:cubicBezTo>
                      <a:cubicBezTo>
                        <a:pt x="160" y="363"/>
                        <a:pt x="205" y="380"/>
                        <a:pt x="250" y="380"/>
                      </a:cubicBezTo>
                      <a:cubicBezTo>
                        <a:pt x="350" y="380"/>
                        <a:pt x="448" y="296"/>
                        <a:pt x="448" y="184"/>
                      </a:cubicBezTo>
                      <a:cubicBezTo>
                        <a:pt x="428" y="82"/>
                        <a:pt x="346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9" name="Google Shape;7259;p56"/>
                <p:cNvSpPr/>
                <p:nvPr/>
              </p:nvSpPr>
              <p:spPr>
                <a:xfrm flipH="1" rot="10800000">
                  <a:off x="6273423" y="4083398"/>
                  <a:ext cx="37" cy="769"/>
                </a:xfrm>
                <a:custGeom>
                  <a:rect b="b" l="l" r="r" t="t"/>
                  <a:pathLst>
                    <a:path extrusionOk="0" h="21" w="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0" name="Google Shape;7260;p56"/>
                <p:cNvSpPr/>
                <p:nvPr/>
              </p:nvSpPr>
              <p:spPr>
                <a:xfrm flipH="1" rot="10800000">
                  <a:off x="9480853" y="4052072"/>
                  <a:ext cx="39349" cy="33926"/>
                </a:xfrm>
                <a:custGeom>
                  <a:rect b="b" l="l" r="r" t="t"/>
                  <a:pathLst>
                    <a:path extrusionOk="0" h="926" w="1074">
                      <a:moveTo>
                        <a:pt x="601" y="0"/>
                      </a:moveTo>
                      <a:cubicBezTo>
                        <a:pt x="480" y="0"/>
                        <a:pt x="357" y="47"/>
                        <a:pt x="259" y="152"/>
                      </a:cubicBezTo>
                      <a:cubicBezTo>
                        <a:pt x="0" y="451"/>
                        <a:pt x="210" y="926"/>
                        <a:pt x="601" y="926"/>
                      </a:cubicBezTo>
                      <a:cubicBezTo>
                        <a:pt x="609" y="926"/>
                        <a:pt x="617" y="925"/>
                        <a:pt x="626" y="925"/>
                      </a:cubicBezTo>
                      <a:cubicBezTo>
                        <a:pt x="890" y="925"/>
                        <a:pt x="1073" y="701"/>
                        <a:pt x="1073" y="457"/>
                      </a:cubicBezTo>
                      <a:cubicBezTo>
                        <a:pt x="1060" y="176"/>
                        <a:pt x="835" y="0"/>
                        <a:pt x="6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1" name="Google Shape;7261;p56"/>
                <p:cNvSpPr/>
                <p:nvPr/>
              </p:nvSpPr>
              <p:spPr>
                <a:xfrm flipH="1" rot="10800000">
                  <a:off x="9553176" y="4050570"/>
                  <a:ext cx="42316" cy="35758"/>
                </a:xfrm>
                <a:custGeom>
                  <a:rect b="b" l="l" r="r" t="t"/>
                  <a:pathLst>
                    <a:path extrusionOk="0" h="976" w="1155">
                      <a:moveTo>
                        <a:pt x="641" y="0"/>
                      </a:moveTo>
                      <a:cubicBezTo>
                        <a:pt x="514" y="0"/>
                        <a:pt x="384" y="50"/>
                        <a:pt x="280" y="161"/>
                      </a:cubicBezTo>
                      <a:cubicBezTo>
                        <a:pt x="0" y="480"/>
                        <a:pt x="229" y="975"/>
                        <a:pt x="641" y="975"/>
                      </a:cubicBezTo>
                      <a:cubicBezTo>
                        <a:pt x="650" y="975"/>
                        <a:pt x="658" y="975"/>
                        <a:pt x="666" y="975"/>
                      </a:cubicBezTo>
                      <a:cubicBezTo>
                        <a:pt x="931" y="975"/>
                        <a:pt x="1154" y="731"/>
                        <a:pt x="1134" y="466"/>
                      </a:cubicBezTo>
                      <a:cubicBezTo>
                        <a:pt x="1121" y="185"/>
                        <a:pt x="88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2" name="Google Shape;7262;p56"/>
                <p:cNvSpPr/>
                <p:nvPr/>
              </p:nvSpPr>
              <p:spPr>
                <a:xfrm flipH="1" rot="10800000">
                  <a:off x="6940666" y="4085632"/>
                  <a:ext cx="8976" cy="7511"/>
                </a:xfrm>
                <a:custGeom>
                  <a:rect b="b" l="l" r="r" t="t"/>
                  <a:pathLst>
                    <a:path extrusionOk="0" h="205" w="245">
                      <a:moveTo>
                        <a:pt x="102" y="1"/>
                      </a:moveTo>
                      <a:cubicBezTo>
                        <a:pt x="41" y="1"/>
                        <a:pt x="0" y="42"/>
                        <a:pt x="0" y="103"/>
                      </a:cubicBezTo>
                      <a:cubicBezTo>
                        <a:pt x="0" y="164"/>
                        <a:pt x="61" y="204"/>
                        <a:pt x="102" y="204"/>
                      </a:cubicBezTo>
                      <a:cubicBezTo>
                        <a:pt x="244" y="204"/>
                        <a:pt x="244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3" name="Google Shape;7263;p56"/>
                <p:cNvSpPr/>
                <p:nvPr/>
              </p:nvSpPr>
              <p:spPr>
                <a:xfrm flipH="1" rot="10800000">
                  <a:off x="7419921" y="4094609"/>
                  <a:ext cx="13006" cy="8976"/>
                </a:xfrm>
                <a:custGeom>
                  <a:rect b="b" l="l" r="r" t="t"/>
                  <a:pathLst>
                    <a:path extrusionOk="0" h="245" w="355">
                      <a:moveTo>
                        <a:pt x="186" y="1"/>
                      </a:moveTo>
                      <a:cubicBezTo>
                        <a:pt x="0" y="16"/>
                        <a:pt x="204" y="244"/>
                        <a:pt x="303" y="244"/>
                      </a:cubicBezTo>
                      <a:cubicBezTo>
                        <a:pt x="333" y="244"/>
                        <a:pt x="354" y="222"/>
                        <a:pt x="349" y="164"/>
                      </a:cubicBezTo>
                      <a:cubicBezTo>
                        <a:pt x="349" y="62"/>
                        <a:pt x="28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4" name="Google Shape;7264;p56"/>
                <p:cNvSpPr/>
                <p:nvPr/>
              </p:nvSpPr>
              <p:spPr>
                <a:xfrm flipH="1" rot="10800000">
                  <a:off x="7803222" y="4088893"/>
                  <a:ext cx="17916" cy="15424"/>
                </a:xfrm>
                <a:custGeom>
                  <a:rect b="b" l="l" r="r" t="t"/>
                  <a:pathLst>
                    <a:path extrusionOk="0" h="421" w="489">
                      <a:moveTo>
                        <a:pt x="285" y="1"/>
                      </a:moveTo>
                      <a:cubicBezTo>
                        <a:pt x="102" y="21"/>
                        <a:pt x="0" y="245"/>
                        <a:pt x="143" y="367"/>
                      </a:cubicBezTo>
                      <a:cubicBezTo>
                        <a:pt x="186" y="404"/>
                        <a:pt x="234" y="420"/>
                        <a:pt x="281" y="420"/>
                      </a:cubicBezTo>
                      <a:cubicBezTo>
                        <a:pt x="390" y="420"/>
                        <a:pt x="489" y="332"/>
                        <a:pt x="489" y="204"/>
                      </a:cubicBezTo>
                      <a:cubicBezTo>
                        <a:pt x="489" y="82"/>
                        <a:pt x="38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5" name="Google Shape;7265;p56"/>
                <p:cNvSpPr/>
                <p:nvPr/>
              </p:nvSpPr>
              <p:spPr>
                <a:xfrm flipH="1" rot="10800000">
                  <a:off x="9313640" y="4073542"/>
                  <a:ext cx="36344" cy="30812"/>
                </a:xfrm>
                <a:custGeom>
                  <a:rect b="b" l="l" r="r" t="t"/>
                  <a:pathLst>
                    <a:path extrusionOk="0" h="841" w="992">
                      <a:moveTo>
                        <a:pt x="584" y="0"/>
                      </a:moveTo>
                      <a:cubicBezTo>
                        <a:pt x="573" y="0"/>
                        <a:pt x="562" y="1"/>
                        <a:pt x="550" y="2"/>
                      </a:cubicBezTo>
                      <a:cubicBezTo>
                        <a:pt x="164" y="22"/>
                        <a:pt x="1" y="470"/>
                        <a:pt x="286" y="734"/>
                      </a:cubicBezTo>
                      <a:cubicBezTo>
                        <a:pt x="365" y="808"/>
                        <a:pt x="462" y="841"/>
                        <a:pt x="557" y="841"/>
                      </a:cubicBezTo>
                      <a:cubicBezTo>
                        <a:pt x="778" y="841"/>
                        <a:pt x="992" y="664"/>
                        <a:pt x="977" y="409"/>
                      </a:cubicBezTo>
                      <a:cubicBezTo>
                        <a:pt x="977" y="177"/>
                        <a:pt x="794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6" name="Google Shape;7266;p56"/>
                <p:cNvSpPr/>
                <p:nvPr/>
              </p:nvSpPr>
              <p:spPr>
                <a:xfrm flipH="1" rot="10800000">
                  <a:off x="7033835" y="4101240"/>
                  <a:ext cx="10295" cy="9086"/>
                </a:xfrm>
                <a:custGeom>
                  <a:rect b="b" l="l" r="r" t="t"/>
                  <a:pathLst>
                    <a:path extrusionOk="0" h="248" w="281">
                      <a:moveTo>
                        <a:pt x="157" y="1"/>
                      </a:moveTo>
                      <a:cubicBezTo>
                        <a:pt x="153" y="1"/>
                        <a:pt x="148" y="1"/>
                        <a:pt x="143" y="2"/>
                      </a:cubicBezTo>
                      <a:cubicBezTo>
                        <a:pt x="1" y="22"/>
                        <a:pt x="1" y="226"/>
                        <a:pt x="143" y="246"/>
                      </a:cubicBezTo>
                      <a:cubicBezTo>
                        <a:pt x="148" y="247"/>
                        <a:pt x="153" y="247"/>
                        <a:pt x="157" y="247"/>
                      </a:cubicBezTo>
                      <a:cubicBezTo>
                        <a:pt x="281" y="247"/>
                        <a:pt x="281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7" name="Google Shape;7267;p56"/>
                <p:cNvSpPr/>
                <p:nvPr/>
              </p:nvSpPr>
              <p:spPr>
                <a:xfrm flipH="1" rot="10800000">
                  <a:off x="9390432" y="4084130"/>
                  <a:ext cx="38799" cy="33450"/>
                </a:xfrm>
                <a:custGeom>
                  <a:rect b="b" l="l" r="r" t="t"/>
                  <a:pathLst>
                    <a:path extrusionOk="0" h="913" w="1059">
                      <a:moveTo>
                        <a:pt x="584" y="1"/>
                      </a:moveTo>
                      <a:cubicBezTo>
                        <a:pt x="469" y="1"/>
                        <a:pt x="353" y="44"/>
                        <a:pt x="265" y="139"/>
                      </a:cubicBezTo>
                      <a:cubicBezTo>
                        <a:pt x="1" y="444"/>
                        <a:pt x="224" y="912"/>
                        <a:pt x="631" y="912"/>
                      </a:cubicBezTo>
                      <a:cubicBezTo>
                        <a:pt x="876" y="892"/>
                        <a:pt x="1059" y="688"/>
                        <a:pt x="1059" y="444"/>
                      </a:cubicBezTo>
                      <a:cubicBezTo>
                        <a:pt x="1045" y="173"/>
                        <a:pt x="815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8" name="Google Shape;7268;p56"/>
                <p:cNvSpPr/>
                <p:nvPr/>
              </p:nvSpPr>
              <p:spPr>
                <a:xfrm flipH="1" rot="10800000">
                  <a:off x="9464440" y="4087098"/>
                  <a:ext cx="41584" cy="35025"/>
                </a:xfrm>
                <a:custGeom>
                  <a:rect b="b" l="l" r="r" t="t"/>
                  <a:pathLst>
                    <a:path extrusionOk="0" h="956" w="1135">
                      <a:moveTo>
                        <a:pt x="627" y="0"/>
                      </a:moveTo>
                      <a:cubicBezTo>
                        <a:pt x="503" y="0"/>
                        <a:pt x="377" y="50"/>
                        <a:pt x="280" y="161"/>
                      </a:cubicBezTo>
                      <a:cubicBezTo>
                        <a:pt x="1" y="460"/>
                        <a:pt x="230" y="955"/>
                        <a:pt x="642" y="955"/>
                      </a:cubicBezTo>
                      <a:cubicBezTo>
                        <a:pt x="650" y="955"/>
                        <a:pt x="658" y="955"/>
                        <a:pt x="667" y="955"/>
                      </a:cubicBezTo>
                      <a:cubicBezTo>
                        <a:pt x="931" y="955"/>
                        <a:pt x="1135" y="731"/>
                        <a:pt x="1114" y="466"/>
                      </a:cubicBezTo>
                      <a:cubicBezTo>
                        <a:pt x="1101" y="185"/>
                        <a:pt x="867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9" name="Google Shape;7269;p56"/>
                <p:cNvSpPr/>
                <p:nvPr/>
              </p:nvSpPr>
              <p:spPr>
                <a:xfrm flipH="1" rot="10800000">
                  <a:off x="7897893" y="4109483"/>
                  <a:ext cx="20957" cy="15901"/>
                </a:xfrm>
                <a:custGeom>
                  <a:rect b="b" l="l" r="r" t="t"/>
                  <a:pathLst>
                    <a:path extrusionOk="0" h="434" w="572">
                      <a:moveTo>
                        <a:pt x="299" y="1"/>
                      </a:moveTo>
                      <a:cubicBezTo>
                        <a:pt x="282" y="1"/>
                        <a:pt x="264" y="2"/>
                        <a:pt x="245" y="6"/>
                      </a:cubicBezTo>
                      <a:cubicBezTo>
                        <a:pt x="1" y="26"/>
                        <a:pt x="1" y="413"/>
                        <a:pt x="265" y="433"/>
                      </a:cubicBezTo>
                      <a:cubicBezTo>
                        <a:pt x="572" y="433"/>
                        <a:pt x="572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0" name="Google Shape;7270;p56"/>
                <p:cNvSpPr/>
                <p:nvPr/>
              </p:nvSpPr>
              <p:spPr>
                <a:xfrm flipH="1" rot="10800000">
                  <a:off x="7513969" y="4113514"/>
                  <a:ext cx="13446" cy="13153"/>
                </a:xfrm>
                <a:custGeom>
                  <a:rect b="b" l="l" r="r" t="t"/>
                  <a:pathLst>
                    <a:path extrusionOk="0" h="359" w="367">
                      <a:moveTo>
                        <a:pt x="183" y="0"/>
                      </a:moveTo>
                      <a:cubicBezTo>
                        <a:pt x="82" y="20"/>
                        <a:pt x="0" y="102"/>
                        <a:pt x="21" y="183"/>
                      </a:cubicBezTo>
                      <a:cubicBezTo>
                        <a:pt x="21" y="303"/>
                        <a:pt x="103" y="359"/>
                        <a:pt x="188" y="359"/>
                      </a:cubicBezTo>
                      <a:cubicBezTo>
                        <a:pt x="276" y="359"/>
                        <a:pt x="366" y="298"/>
                        <a:pt x="366" y="183"/>
                      </a:cubicBezTo>
                      <a:cubicBezTo>
                        <a:pt x="346" y="82"/>
                        <a:pt x="26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1" name="Google Shape;7271;p56"/>
                <p:cNvSpPr/>
                <p:nvPr/>
              </p:nvSpPr>
              <p:spPr>
                <a:xfrm flipH="1" rot="10800000">
                  <a:off x="7128506" y="4119192"/>
                  <a:ext cx="10478" cy="9709"/>
                </a:xfrm>
                <a:custGeom>
                  <a:rect b="b" l="l" r="r" t="t"/>
                  <a:pathLst>
                    <a:path extrusionOk="0" h="265" w="286">
                      <a:moveTo>
                        <a:pt x="143" y="0"/>
                      </a:moveTo>
                      <a:cubicBezTo>
                        <a:pt x="62" y="0"/>
                        <a:pt x="1" y="61"/>
                        <a:pt x="21" y="143"/>
                      </a:cubicBezTo>
                      <a:cubicBezTo>
                        <a:pt x="21" y="204"/>
                        <a:pt x="82" y="265"/>
                        <a:pt x="143" y="265"/>
                      </a:cubicBezTo>
                      <a:cubicBezTo>
                        <a:pt x="225" y="265"/>
                        <a:pt x="286" y="204"/>
                        <a:pt x="286" y="122"/>
                      </a:cubicBezTo>
                      <a:cubicBezTo>
                        <a:pt x="265" y="6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2" name="Google Shape;7272;p56"/>
                <p:cNvSpPr/>
                <p:nvPr/>
              </p:nvSpPr>
              <p:spPr>
                <a:xfrm flipH="1" rot="10800000">
                  <a:off x="9221203" y="4098895"/>
                  <a:ext cx="35612" cy="30006"/>
                </a:xfrm>
                <a:custGeom>
                  <a:rect b="b" l="l" r="r" t="t"/>
                  <a:pathLst>
                    <a:path extrusionOk="0" h="819" w="972">
                      <a:moveTo>
                        <a:pt x="530" y="0"/>
                      </a:moveTo>
                      <a:cubicBezTo>
                        <a:pt x="163" y="20"/>
                        <a:pt x="0" y="468"/>
                        <a:pt x="265" y="712"/>
                      </a:cubicBezTo>
                      <a:cubicBezTo>
                        <a:pt x="345" y="786"/>
                        <a:pt x="441" y="819"/>
                        <a:pt x="537" y="819"/>
                      </a:cubicBezTo>
                      <a:cubicBezTo>
                        <a:pt x="757" y="819"/>
                        <a:pt x="971" y="643"/>
                        <a:pt x="957" y="387"/>
                      </a:cubicBezTo>
                      <a:cubicBezTo>
                        <a:pt x="937" y="163"/>
                        <a:pt x="753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3" name="Google Shape;7273;p56"/>
                <p:cNvSpPr/>
                <p:nvPr/>
              </p:nvSpPr>
              <p:spPr>
                <a:xfrm flipH="1" rot="10800000">
                  <a:off x="6453094" y="4128865"/>
                  <a:ext cx="3737" cy="3774"/>
                </a:xfrm>
                <a:custGeom>
                  <a:rect b="b" l="l" r="r" t="t"/>
                  <a:pathLst>
                    <a:path extrusionOk="0" h="103" w="102">
                      <a:moveTo>
                        <a:pt x="61" y="0"/>
                      </a:moveTo>
                      <a:cubicBezTo>
                        <a:pt x="20" y="0"/>
                        <a:pt x="0" y="21"/>
                        <a:pt x="0" y="61"/>
                      </a:cubicBezTo>
                      <a:cubicBezTo>
                        <a:pt x="0" y="82"/>
                        <a:pt x="20" y="102"/>
                        <a:pt x="61" y="102"/>
                      </a:cubicBezTo>
                      <a:cubicBezTo>
                        <a:pt x="82" y="102"/>
                        <a:pt x="102" y="82"/>
                        <a:pt x="102" y="41"/>
                      </a:cubicBezTo>
                      <a:cubicBezTo>
                        <a:pt x="102" y="21"/>
                        <a:pt x="82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4" name="Google Shape;7274;p56"/>
                <p:cNvSpPr/>
                <p:nvPr/>
              </p:nvSpPr>
              <p:spPr>
                <a:xfrm flipH="1" rot="10800000">
                  <a:off x="6549267" y="4129561"/>
                  <a:ext cx="5056" cy="4653"/>
                </a:xfrm>
                <a:custGeom>
                  <a:rect b="b" l="l" r="r" t="t"/>
                  <a:pathLst>
                    <a:path extrusionOk="0" h="127" w="138">
                      <a:moveTo>
                        <a:pt x="75" y="1"/>
                      </a:moveTo>
                      <a:cubicBezTo>
                        <a:pt x="70" y="1"/>
                        <a:pt x="66" y="1"/>
                        <a:pt x="61" y="3"/>
                      </a:cubicBezTo>
                      <a:cubicBezTo>
                        <a:pt x="20" y="3"/>
                        <a:pt x="0" y="43"/>
                        <a:pt x="0" y="64"/>
                      </a:cubicBezTo>
                      <a:cubicBezTo>
                        <a:pt x="0" y="104"/>
                        <a:pt x="20" y="125"/>
                        <a:pt x="61" y="125"/>
                      </a:cubicBezTo>
                      <a:cubicBezTo>
                        <a:pt x="66" y="126"/>
                        <a:pt x="70" y="127"/>
                        <a:pt x="75" y="127"/>
                      </a:cubicBezTo>
                      <a:cubicBezTo>
                        <a:pt x="138" y="127"/>
                        <a:pt x="138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5" name="Google Shape;7275;p56"/>
                <p:cNvSpPr/>
                <p:nvPr/>
              </p:nvSpPr>
              <p:spPr>
                <a:xfrm flipH="1" rot="10800000">
                  <a:off x="6357653" y="4132602"/>
                  <a:ext cx="3004" cy="3041"/>
                </a:xfrm>
                <a:custGeom>
                  <a:rect b="b" l="l" r="r" t="t"/>
                  <a:pathLst>
                    <a:path extrusionOk="0" h="83" w="82">
                      <a:moveTo>
                        <a:pt x="41" y="1"/>
                      </a:moveTo>
                      <a:cubicBezTo>
                        <a:pt x="21" y="1"/>
                        <a:pt x="1" y="21"/>
                        <a:pt x="1" y="42"/>
                      </a:cubicBezTo>
                      <a:cubicBezTo>
                        <a:pt x="1" y="62"/>
                        <a:pt x="21" y="82"/>
                        <a:pt x="41" y="82"/>
                      </a:cubicBezTo>
                      <a:cubicBezTo>
                        <a:pt x="62" y="82"/>
                        <a:pt x="82" y="62"/>
                        <a:pt x="82" y="42"/>
                      </a:cubicBezTo>
                      <a:cubicBezTo>
                        <a:pt x="82" y="21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6" name="Google Shape;7276;p56"/>
                <p:cNvSpPr/>
                <p:nvPr/>
              </p:nvSpPr>
              <p:spPr>
                <a:xfrm flipH="1" rot="10800000">
                  <a:off x="6644671" y="4134104"/>
                  <a:ext cx="6009" cy="5459"/>
                </a:xfrm>
                <a:custGeom>
                  <a:rect b="b" l="l" r="r" t="t"/>
                  <a:pathLst>
                    <a:path extrusionOk="0" h="149" w="164">
                      <a:moveTo>
                        <a:pt x="60" y="1"/>
                      </a:moveTo>
                      <a:cubicBezTo>
                        <a:pt x="28" y="1"/>
                        <a:pt x="1" y="34"/>
                        <a:pt x="1" y="67"/>
                      </a:cubicBezTo>
                      <a:cubicBezTo>
                        <a:pt x="1" y="108"/>
                        <a:pt x="41" y="149"/>
                        <a:pt x="82" y="149"/>
                      </a:cubicBezTo>
                      <a:cubicBezTo>
                        <a:pt x="123" y="149"/>
                        <a:pt x="164" y="108"/>
                        <a:pt x="164" y="67"/>
                      </a:cubicBezTo>
                      <a:cubicBezTo>
                        <a:pt x="147" y="34"/>
                        <a:pt x="130" y="1"/>
                        <a:pt x="103" y="1"/>
                      </a:cubicBezTo>
                      <a:cubicBezTo>
                        <a:pt x="96" y="1"/>
                        <a:pt x="90" y="2"/>
                        <a:pt x="82" y="6"/>
                      </a:cubicBezTo>
                      <a:cubicBezTo>
                        <a:pt x="75" y="2"/>
                        <a:pt x="67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7" name="Google Shape;7277;p56"/>
                <p:cNvSpPr/>
                <p:nvPr/>
              </p:nvSpPr>
              <p:spPr>
                <a:xfrm flipH="1" rot="10800000">
                  <a:off x="6262212" y="4141798"/>
                  <a:ext cx="2088" cy="1282"/>
                </a:xfrm>
                <a:custGeom>
                  <a:rect b="b" l="l" r="r" t="t"/>
                  <a:pathLst>
                    <a:path extrusionOk="0" h="35" w="57">
                      <a:moveTo>
                        <a:pt x="42" y="0"/>
                      </a:moveTo>
                      <a:cubicBezTo>
                        <a:pt x="21" y="0"/>
                        <a:pt x="1" y="21"/>
                        <a:pt x="21" y="21"/>
                      </a:cubicBezTo>
                      <a:cubicBezTo>
                        <a:pt x="16" y="31"/>
                        <a:pt x="16" y="35"/>
                        <a:pt x="19" y="35"/>
                      </a:cubicBezTo>
                      <a:cubicBezTo>
                        <a:pt x="26" y="35"/>
                        <a:pt x="57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8" name="Google Shape;7278;p56"/>
                <p:cNvSpPr/>
                <p:nvPr/>
              </p:nvSpPr>
              <p:spPr>
                <a:xfrm flipH="1" rot="10800000">
                  <a:off x="7990330" y="4128865"/>
                  <a:ext cx="19967" cy="16560"/>
                </a:xfrm>
                <a:custGeom>
                  <a:rect b="b" l="l" r="r" t="t"/>
                  <a:pathLst>
                    <a:path extrusionOk="0" h="452" w="545">
                      <a:moveTo>
                        <a:pt x="337" y="1"/>
                      </a:moveTo>
                      <a:cubicBezTo>
                        <a:pt x="327" y="1"/>
                        <a:pt x="317" y="2"/>
                        <a:pt x="306" y="3"/>
                      </a:cubicBezTo>
                      <a:cubicBezTo>
                        <a:pt x="103" y="3"/>
                        <a:pt x="1" y="248"/>
                        <a:pt x="164" y="390"/>
                      </a:cubicBezTo>
                      <a:cubicBezTo>
                        <a:pt x="207" y="433"/>
                        <a:pt x="259" y="452"/>
                        <a:pt x="310" y="452"/>
                      </a:cubicBezTo>
                      <a:cubicBezTo>
                        <a:pt x="429" y="452"/>
                        <a:pt x="544" y="349"/>
                        <a:pt x="530" y="207"/>
                      </a:cubicBezTo>
                      <a:cubicBezTo>
                        <a:pt x="530" y="95"/>
                        <a:pt x="445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9" name="Google Shape;7279;p56"/>
                <p:cNvSpPr/>
                <p:nvPr/>
              </p:nvSpPr>
              <p:spPr>
                <a:xfrm flipH="1" rot="10800000">
                  <a:off x="9299681" y="4114686"/>
                  <a:ext cx="37847" cy="32168"/>
                </a:xfrm>
                <a:custGeom>
                  <a:rect b="b" l="l" r="r" t="t"/>
                  <a:pathLst>
                    <a:path extrusionOk="0" h="878" w="1033">
                      <a:moveTo>
                        <a:pt x="580" y="1"/>
                      </a:moveTo>
                      <a:cubicBezTo>
                        <a:pt x="467" y="1"/>
                        <a:pt x="351" y="46"/>
                        <a:pt x="260" y="144"/>
                      </a:cubicBezTo>
                      <a:cubicBezTo>
                        <a:pt x="1" y="423"/>
                        <a:pt x="210" y="877"/>
                        <a:pt x="581" y="877"/>
                      </a:cubicBezTo>
                      <a:cubicBezTo>
                        <a:pt x="589" y="877"/>
                        <a:pt x="597" y="877"/>
                        <a:pt x="606" y="877"/>
                      </a:cubicBezTo>
                      <a:cubicBezTo>
                        <a:pt x="850" y="856"/>
                        <a:pt x="1033" y="653"/>
                        <a:pt x="1013" y="429"/>
                      </a:cubicBezTo>
                      <a:cubicBezTo>
                        <a:pt x="999" y="163"/>
                        <a:pt x="794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0" name="Google Shape;7280;p56"/>
                <p:cNvSpPr/>
                <p:nvPr/>
              </p:nvSpPr>
              <p:spPr>
                <a:xfrm flipH="1" rot="10800000">
                  <a:off x="6740112" y="4142311"/>
                  <a:ext cx="6741" cy="6741"/>
                </a:xfrm>
                <a:custGeom>
                  <a:rect b="b" l="l" r="r" t="t"/>
                  <a:pathLst>
                    <a:path extrusionOk="0" h="184" w="184">
                      <a:moveTo>
                        <a:pt x="82" y="1"/>
                      </a:moveTo>
                      <a:cubicBezTo>
                        <a:pt x="41" y="1"/>
                        <a:pt x="0" y="41"/>
                        <a:pt x="0" y="102"/>
                      </a:cubicBezTo>
                      <a:cubicBezTo>
                        <a:pt x="0" y="143"/>
                        <a:pt x="41" y="184"/>
                        <a:pt x="82" y="184"/>
                      </a:cubicBezTo>
                      <a:cubicBezTo>
                        <a:pt x="143" y="184"/>
                        <a:pt x="183" y="143"/>
                        <a:pt x="183" y="82"/>
                      </a:cubicBezTo>
                      <a:cubicBezTo>
                        <a:pt x="183" y="41"/>
                        <a:pt x="14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1" name="Google Shape;7281;p56"/>
                <p:cNvSpPr/>
                <p:nvPr/>
              </p:nvSpPr>
              <p:spPr>
                <a:xfrm flipH="1" rot="10800000">
                  <a:off x="7604903" y="4135093"/>
                  <a:ext cx="16450" cy="13959"/>
                </a:xfrm>
                <a:custGeom>
                  <a:rect b="b" l="l" r="r" t="t"/>
                  <a:pathLst>
                    <a:path extrusionOk="0" h="381" w="449">
                      <a:moveTo>
                        <a:pt x="245" y="1"/>
                      </a:moveTo>
                      <a:cubicBezTo>
                        <a:pt x="82" y="1"/>
                        <a:pt x="1" y="225"/>
                        <a:pt x="123" y="326"/>
                      </a:cubicBezTo>
                      <a:cubicBezTo>
                        <a:pt x="160" y="364"/>
                        <a:pt x="205" y="380"/>
                        <a:pt x="250" y="380"/>
                      </a:cubicBezTo>
                      <a:cubicBezTo>
                        <a:pt x="351" y="380"/>
                        <a:pt x="448" y="297"/>
                        <a:pt x="448" y="184"/>
                      </a:cubicBezTo>
                      <a:cubicBezTo>
                        <a:pt x="428" y="82"/>
                        <a:pt x="347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2" name="Google Shape;7282;p56"/>
                <p:cNvSpPr/>
                <p:nvPr/>
              </p:nvSpPr>
              <p:spPr>
                <a:xfrm flipH="1" rot="10800000">
                  <a:off x="7221455" y="4141798"/>
                  <a:ext cx="11651" cy="7987"/>
                </a:xfrm>
                <a:custGeom>
                  <a:rect b="b" l="l" r="r" t="t"/>
                  <a:pathLst>
                    <a:path extrusionOk="0" h="218" w="318">
                      <a:moveTo>
                        <a:pt x="170" y="0"/>
                      </a:moveTo>
                      <a:cubicBezTo>
                        <a:pt x="1" y="16"/>
                        <a:pt x="181" y="218"/>
                        <a:pt x="270" y="218"/>
                      </a:cubicBezTo>
                      <a:cubicBezTo>
                        <a:pt x="299" y="218"/>
                        <a:pt x="318" y="197"/>
                        <a:pt x="313" y="143"/>
                      </a:cubicBezTo>
                      <a:cubicBezTo>
                        <a:pt x="313" y="61"/>
                        <a:pt x="25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3" name="Google Shape;7283;p56"/>
                <p:cNvSpPr/>
                <p:nvPr/>
              </p:nvSpPr>
              <p:spPr>
                <a:xfrm flipH="1" rot="10800000">
                  <a:off x="9127998" y="4121244"/>
                  <a:ext cx="34329" cy="29310"/>
                </a:xfrm>
                <a:custGeom>
                  <a:rect b="b" l="l" r="r" t="t"/>
                  <a:pathLst>
                    <a:path extrusionOk="0" h="800" w="937">
                      <a:moveTo>
                        <a:pt x="510" y="1"/>
                      </a:moveTo>
                      <a:cubicBezTo>
                        <a:pt x="164" y="21"/>
                        <a:pt x="1" y="449"/>
                        <a:pt x="265" y="693"/>
                      </a:cubicBezTo>
                      <a:cubicBezTo>
                        <a:pt x="346" y="767"/>
                        <a:pt x="440" y="800"/>
                        <a:pt x="531" y="800"/>
                      </a:cubicBezTo>
                      <a:cubicBezTo>
                        <a:pt x="740" y="800"/>
                        <a:pt x="937" y="628"/>
                        <a:pt x="937" y="388"/>
                      </a:cubicBezTo>
                      <a:cubicBezTo>
                        <a:pt x="917" y="164"/>
                        <a:pt x="733" y="1"/>
                        <a:pt x="5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4" name="Google Shape;7284;p56"/>
                <p:cNvSpPr/>
                <p:nvPr/>
              </p:nvSpPr>
              <p:spPr>
                <a:xfrm flipH="1" rot="10800000">
                  <a:off x="6167541" y="4154218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5" name="Google Shape;7285;p56"/>
                <p:cNvSpPr/>
                <p:nvPr/>
              </p:nvSpPr>
              <p:spPr>
                <a:xfrm flipH="1" rot="10800000">
                  <a:off x="9375520" y="4121940"/>
                  <a:ext cx="39568" cy="33853"/>
                </a:xfrm>
                <a:custGeom>
                  <a:rect b="b" l="l" r="r" t="t"/>
                  <a:pathLst>
                    <a:path extrusionOk="0" h="924" w="1080">
                      <a:moveTo>
                        <a:pt x="624" y="0"/>
                      </a:moveTo>
                      <a:cubicBezTo>
                        <a:pt x="613" y="0"/>
                        <a:pt x="602" y="1"/>
                        <a:pt x="591" y="2"/>
                      </a:cubicBezTo>
                      <a:cubicBezTo>
                        <a:pt x="184" y="22"/>
                        <a:pt x="1" y="531"/>
                        <a:pt x="306" y="795"/>
                      </a:cubicBezTo>
                      <a:cubicBezTo>
                        <a:pt x="394" y="884"/>
                        <a:pt x="503" y="923"/>
                        <a:pt x="610" y="923"/>
                      </a:cubicBezTo>
                      <a:cubicBezTo>
                        <a:pt x="847" y="923"/>
                        <a:pt x="1079" y="730"/>
                        <a:pt x="1079" y="449"/>
                      </a:cubicBezTo>
                      <a:cubicBezTo>
                        <a:pt x="1060" y="197"/>
                        <a:pt x="8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6" name="Google Shape;7286;p56"/>
                <p:cNvSpPr/>
                <p:nvPr/>
              </p:nvSpPr>
              <p:spPr>
                <a:xfrm flipH="1" rot="10800000">
                  <a:off x="9447843" y="4120695"/>
                  <a:ext cx="42536" cy="36454"/>
                </a:xfrm>
                <a:custGeom>
                  <a:rect b="b" l="l" r="r" t="t"/>
                  <a:pathLst>
                    <a:path extrusionOk="0" h="995" w="1161">
                      <a:moveTo>
                        <a:pt x="654" y="1"/>
                      </a:moveTo>
                      <a:cubicBezTo>
                        <a:pt x="529" y="1"/>
                        <a:pt x="402" y="50"/>
                        <a:pt x="306" y="161"/>
                      </a:cubicBezTo>
                      <a:cubicBezTo>
                        <a:pt x="0" y="486"/>
                        <a:pt x="245" y="995"/>
                        <a:pt x="672" y="995"/>
                      </a:cubicBezTo>
                      <a:cubicBezTo>
                        <a:pt x="957" y="975"/>
                        <a:pt x="1160" y="751"/>
                        <a:pt x="1140" y="486"/>
                      </a:cubicBezTo>
                      <a:cubicBezTo>
                        <a:pt x="1140" y="190"/>
                        <a:pt x="90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7" name="Google Shape;7287;p56"/>
                <p:cNvSpPr/>
                <p:nvPr/>
              </p:nvSpPr>
              <p:spPr>
                <a:xfrm flipH="1" rot="10800000">
                  <a:off x="6833940" y="4156746"/>
                  <a:ext cx="8500" cy="5715"/>
                </a:xfrm>
                <a:custGeom>
                  <a:rect b="b" l="l" r="r" t="t"/>
                  <a:pathLst>
                    <a:path extrusionOk="0" h="156" w="232">
                      <a:moveTo>
                        <a:pt x="125" y="0"/>
                      </a:moveTo>
                      <a:cubicBezTo>
                        <a:pt x="1" y="0"/>
                        <a:pt x="138" y="155"/>
                        <a:pt x="201" y="155"/>
                      </a:cubicBezTo>
                      <a:cubicBezTo>
                        <a:pt x="220" y="155"/>
                        <a:pt x="232" y="140"/>
                        <a:pt x="227" y="102"/>
                      </a:cubicBezTo>
                      <a:cubicBezTo>
                        <a:pt x="227" y="41"/>
                        <a:pt x="18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8" name="Google Shape;7288;p56"/>
                <p:cNvSpPr/>
                <p:nvPr/>
              </p:nvSpPr>
              <p:spPr>
                <a:xfrm flipH="1" rot="10800000">
                  <a:off x="8087273" y="4145791"/>
                  <a:ext cx="19894" cy="17952"/>
                </a:xfrm>
                <a:custGeom>
                  <a:rect b="b" l="l" r="r" t="t"/>
                  <a:pathLst>
                    <a:path extrusionOk="0" h="490" w="543">
                      <a:moveTo>
                        <a:pt x="311" y="0"/>
                      </a:moveTo>
                      <a:cubicBezTo>
                        <a:pt x="290" y="0"/>
                        <a:pt x="268" y="5"/>
                        <a:pt x="244" y="15"/>
                      </a:cubicBezTo>
                      <a:cubicBezTo>
                        <a:pt x="0" y="96"/>
                        <a:pt x="21" y="422"/>
                        <a:pt x="265" y="483"/>
                      </a:cubicBezTo>
                      <a:cubicBezTo>
                        <a:pt x="282" y="488"/>
                        <a:pt x="299" y="490"/>
                        <a:pt x="314" y="490"/>
                      </a:cubicBezTo>
                      <a:cubicBezTo>
                        <a:pt x="542" y="490"/>
                        <a:pt x="520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9" name="Google Shape;7289;p56"/>
                <p:cNvSpPr/>
                <p:nvPr/>
              </p:nvSpPr>
              <p:spPr>
                <a:xfrm flipH="1" rot="10800000">
                  <a:off x="9034828" y="4140918"/>
                  <a:ext cx="32607" cy="27588"/>
                </a:xfrm>
                <a:custGeom>
                  <a:rect b="b" l="l" r="r" t="t"/>
                  <a:pathLst>
                    <a:path extrusionOk="0" h="753" w="890">
                      <a:moveTo>
                        <a:pt x="523" y="1"/>
                      </a:moveTo>
                      <a:cubicBezTo>
                        <a:pt x="512" y="1"/>
                        <a:pt x="500" y="1"/>
                        <a:pt x="489" y="3"/>
                      </a:cubicBezTo>
                      <a:cubicBezTo>
                        <a:pt x="143" y="3"/>
                        <a:pt x="0" y="430"/>
                        <a:pt x="245" y="654"/>
                      </a:cubicBezTo>
                      <a:cubicBezTo>
                        <a:pt x="319" y="722"/>
                        <a:pt x="409" y="753"/>
                        <a:pt x="497" y="753"/>
                      </a:cubicBezTo>
                      <a:cubicBezTo>
                        <a:pt x="697" y="753"/>
                        <a:pt x="889" y="595"/>
                        <a:pt x="875" y="369"/>
                      </a:cubicBezTo>
                      <a:cubicBezTo>
                        <a:pt x="875" y="158"/>
                        <a:pt x="712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0" name="Google Shape;7290;p56"/>
                <p:cNvSpPr/>
                <p:nvPr/>
              </p:nvSpPr>
              <p:spPr>
                <a:xfrm flipH="1" rot="10800000">
                  <a:off x="7315650" y="4162644"/>
                  <a:ext cx="12970" cy="9526"/>
                </a:xfrm>
                <a:custGeom>
                  <a:rect b="b" l="l" r="r" t="t"/>
                  <a:pathLst>
                    <a:path extrusionOk="0" h="260" w="354">
                      <a:moveTo>
                        <a:pt x="163" y="1"/>
                      </a:moveTo>
                      <a:cubicBezTo>
                        <a:pt x="82" y="21"/>
                        <a:pt x="0" y="82"/>
                        <a:pt x="21" y="184"/>
                      </a:cubicBezTo>
                      <a:cubicBezTo>
                        <a:pt x="21" y="238"/>
                        <a:pt x="40" y="259"/>
                        <a:pt x="67" y="259"/>
                      </a:cubicBezTo>
                      <a:cubicBezTo>
                        <a:pt x="161" y="259"/>
                        <a:pt x="353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1" name="Google Shape;7291;p56"/>
                <p:cNvSpPr/>
                <p:nvPr/>
              </p:nvSpPr>
              <p:spPr>
                <a:xfrm flipH="1" rot="10800000">
                  <a:off x="7700344" y="4157002"/>
                  <a:ext cx="15314" cy="15168"/>
                </a:xfrm>
                <a:custGeom>
                  <a:rect b="b" l="l" r="r" t="t"/>
                  <a:pathLst>
                    <a:path extrusionOk="0" h="414" w="418">
                      <a:moveTo>
                        <a:pt x="204" y="1"/>
                      </a:moveTo>
                      <a:cubicBezTo>
                        <a:pt x="82" y="1"/>
                        <a:pt x="0" y="103"/>
                        <a:pt x="0" y="225"/>
                      </a:cubicBezTo>
                      <a:cubicBezTo>
                        <a:pt x="10" y="352"/>
                        <a:pt x="109" y="413"/>
                        <a:pt x="207" y="413"/>
                      </a:cubicBezTo>
                      <a:cubicBezTo>
                        <a:pt x="313" y="413"/>
                        <a:pt x="418" y="342"/>
                        <a:pt x="407" y="204"/>
                      </a:cubicBezTo>
                      <a:cubicBezTo>
                        <a:pt x="407" y="82"/>
                        <a:pt x="306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2" name="Google Shape;7292;p56"/>
                <p:cNvSpPr/>
                <p:nvPr/>
              </p:nvSpPr>
              <p:spPr>
                <a:xfrm flipH="1" rot="10800000">
                  <a:off x="9208014" y="4142274"/>
                  <a:ext cx="36344" cy="30922"/>
                </a:xfrm>
                <a:custGeom>
                  <a:rect b="b" l="l" r="r" t="t"/>
                  <a:pathLst>
                    <a:path extrusionOk="0" h="844" w="992">
                      <a:moveTo>
                        <a:pt x="556" y="1"/>
                      </a:moveTo>
                      <a:cubicBezTo>
                        <a:pt x="448" y="1"/>
                        <a:pt x="341" y="42"/>
                        <a:pt x="259" y="131"/>
                      </a:cubicBezTo>
                      <a:cubicBezTo>
                        <a:pt x="0" y="409"/>
                        <a:pt x="208" y="843"/>
                        <a:pt x="560" y="843"/>
                      </a:cubicBezTo>
                      <a:cubicBezTo>
                        <a:pt x="568" y="843"/>
                        <a:pt x="576" y="843"/>
                        <a:pt x="584" y="843"/>
                      </a:cubicBezTo>
                      <a:cubicBezTo>
                        <a:pt x="808" y="843"/>
                        <a:pt x="991" y="639"/>
                        <a:pt x="991" y="416"/>
                      </a:cubicBezTo>
                      <a:cubicBezTo>
                        <a:pt x="978" y="159"/>
                        <a:pt x="767" y="1"/>
                        <a:pt x="5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3" name="Google Shape;7293;p56"/>
                <p:cNvSpPr/>
                <p:nvPr/>
              </p:nvSpPr>
              <p:spPr>
                <a:xfrm flipH="1" rot="10800000">
                  <a:off x="6928722" y="4169899"/>
                  <a:ext cx="8976" cy="8976"/>
                </a:xfrm>
                <a:custGeom>
                  <a:rect b="b" l="l" r="r" t="t"/>
                  <a:pathLst>
                    <a:path extrusionOk="0" h="245" w="245">
                      <a:moveTo>
                        <a:pt x="123" y="1"/>
                      </a:moveTo>
                      <a:cubicBezTo>
                        <a:pt x="62" y="1"/>
                        <a:pt x="1" y="62"/>
                        <a:pt x="21" y="123"/>
                      </a:cubicBezTo>
                      <a:cubicBezTo>
                        <a:pt x="21" y="184"/>
                        <a:pt x="82" y="245"/>
                        <a:pt x="143" y="245"/>
                      </a:cubicBezTo>
                      <a:cubicBezTo>
                        <a:pt x="204" y="225"/>
                        <a:pt x="245" y="184"/>
                        <a:pt x="245" y="123"/>
                      </a:cubicBezTo>
                      <a:cubicBezTo>
                        <a:pt x="245" y="41"/>
                        <a:pt x="184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4" name="Google Shape;7294;p56"/>
                <p:cNvSpPr/>
                <p:nvPr/>
              </p:nvSpPr>
              <p:spPr>
                <a:xfrm flipH="1" rot="10800000">
                  <a:off x="8178976" y="4160446"/>
                  <a:ext cx="21653" cy="18502"/>
                </a:xfrm>
                <a:custGeom>
                  <a:rect b="b" l="l" r="r" t="t"/>
                  <a:pathLst>
                    <a:path extrusionOk="0" h="505" w="591">
                      <a:moveTo>
                        <a:pt x="357" y="1"/>
                      </a:moveTo>
                      <a:cubicBezTo>
                        <a:pt x="347" y="1"/>
                        <a:pt x="336" y="1"/>
                        <a:pt x="326" y="3"/>
                      </a:cubicBezTo>
                      <a:cubicBezTo>
                        <a:pt x="102" y="3"/>
                        <a:pt x="0" y="288"/>
                        <a:pt x="163" y="430"/>
                      </a:cubicBezTo>
                      <a:cubicBezTo>
                        <a:pt x="215" y="482"/>
                        <a:pt x="277" y="505"/>
                        <a:pt x="337" y="505"/>
                      </a:cubicBezTo>
                      <a:cubicBezTo>
                        <a:pt x="467" y="505"/>
                        <a:pt x="590" y="400"/>
                        <a:pt x="590" y="247"/>
                      </a:cubicBezTo>
                      <a:cubicBezTo>
                        <a:pt x="590" y="115"/>
                        <a:pt x="48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5" name="Google Shape;7295;p56"/>
                <p:cNvSpPr/>
                <p:nvPr/>
              </p:nvSpPr>
              <p:spPr>
                <a:xfrm flipH="1" rot="10800000">
                  <a:off x="8940157" y="4157039"/>
                  <a:ext cx="31875" cy="27038"/>
                </a:xfrm>
                <a:custGeom>
                  <a:rect b="b" l="l" r="r" t="t"/>
                  <a:pathLst>
                    <a:path extrusionOk="0" h="738" w="870">
                      <a:moveTo>
                        <a:pt x="488" y="0"/>
                      </a:moveTo>
                      <a:cubicBezTo>
                        <a:pt x="163" y="21"/>
                        <a:pt x="0" y="428"/>
                        <a:pt x="244" y="651"/>
                      </a:cubicBezTo>
                      <a:cubicBezTo>
                        <a:pt x="316" y="711"/>
                        <a:pt x="399" y="737"/>
                        <a:pt x="481" y="737"/>
                      </a:cubicBezTo>
                      <a:cubicBezTo>
                        <a:pt x="680" y="737"/>
                        <a:pt x="869" y="583"/>
                        <a:pt x="855" y="367"/>
                      </a:cubicBezTo>
                      <a:cubicBezTo>
                        <a:pt x="855" y="163"/>
                        <a:pt x="672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6" name="Google Shape;7296;p56"/>
                <p:cNvSpPr/>
                <p:nvPr/>
              </p:nvSpPr>
              <p:spPr>
                <a:xfrm flipH="1" rot="10800000">
                  <a:off x="9285539" y="4154218"/>
                  <a:ext cx="38579" cy="32900"/>
                </a:xfrm>
                <a:custGeom>
                  <a:rect b="b" l="l" r="r" t="t"/>
                  <a:pathLst>
                    <a:path extrusionOk="0" h="898" w="1053">
                      <a:moveTo>
                        <a:pt x="585" y="1"/>
                      </a:moveTo>
                      <a:cubicBezTo>
                        <a:pt x="468" y="1"/>
                        <a:pt x="350" y="46"/>
                        <a:pt x="259" y="144"/>
                      </a:cubicBezTo>
                      <a:cubicBezTo>
                        <a:pt x="0" y="443"/>
                        <a:pt x="209" y="898"/>
                        <a:pt x="581" y="898"/>
                      </a:cubicBezTo>
                      <a:cubicBezTo>
                        <a:pt x="589" y="898"/>
                        <a:pt x="597" y="898"/>
                        <a:pt x="605" y="897"/>
                      </a:cubicBezTo>
                      <a:cubicBezTo>
                        <a:pt x="849" y="897"/>
                        <a:pt x="1053" y="673"/>
                        <a:pt x="1032" y="429"/>
                      </a:cubicBezTo>
                      <a:cubicBezTo>
                        <a:pt x="1019" y="163"/>
                        <a:pt x="805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7" name="Google Shape;7297;p56"/>
                <p:cNvSpPr/>
                <p:nvPr/>
              </p:nvSpPr>
              <p:spPr>
                <a:xfrm flipH="1" rot="10800000">
                  <a:off x="9581277" y="4147989"/>
                  <a:ext cx="48288" cy="41327"/>
                </a:xfrm>
                <a:custGeom>
                  <a:rect b="b" l="l" r="r" t="t"/>
                  <a:pathLst>
                    <a:path extrusionOk="0" h="1128" w="1318">
                      <a:moveTo>
                        <a:pt x="575" y="0"/>
                      </a:moveTo>
                      <a:cubicBezTo>
                        <a:pt x="567" y="0"/>
                        <a:pt x="559" y="1"/>
                        <a:pt x="550" y="1"/>
                      </a:cubicBezTo>
                      <a:cubicBezTo>
                        <a:pt x="245" y="21"/>
                        <a:pt x="1" y="286"/>
                        <a:pt x="21" y="591"/>
                      </a:cubicBezTo>
                      <a:cubicBezTo>
                        <a:pt x="35" y="912"/>
                        <a:pt x="303" y="1128"/>
                        <a:pt x="578" y="1128"/>
                      </a:cubicBezTo>
                      <a:cubicBezTo>
                        <a:pt x="721" y="1128"/>
                        <a:pt x="866" y="1069"/>
                        <a:pt x="978" y="937"/>
                      </a:cubicBezTo>
                      <a:cubicBezTo>
                        <a:pt x="1318" y="577"/>
                        <a:pt x="1048" y="0"/>
                        <a:pt x="5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8" name="Google Shape;7298;p56"/>
                <p:cNvSpPr/>
                <p:nvPr/>
              </p:nvSpPr>
              <p:spPr>
                <a:xfrm flipH="1" rot="10800000">
                  <a:off x="8273648" y="4171804"/>
                  <a:ext cx="23668" cy="19821"/>
                </a:xfrm>
                <a:custGeom>
                  <a:rect b="b" l="l" r="r" t="t"/>
                  <a:pathLst>
                    <a:path extrusionOk="0" h="541" w="646">
                      <a:moveTo>
                        <a:pt x="378" y="1"/>
                      </a:moveTo>
                      <a:cubicBezTo>
                        <a:pt x="367" y="1"/>
                        <a:pt x="357" y="1"/>
                        <a:pt x="346" y="3"/>
                      </a:cubicBezTo>
                      <a:cubicBezTo>
                        <a:pt x="102" y="3"/>
                        <a:pt x="0" y="308"/>
                        <a:pt x="184" y="471"/>
                      </a:cubicBezTo>
                      <a:cubicBezTo>
                        <a:pt x="232" y="519"/>
                        <a:pt x="292" y="540"/>
                        <a:pt x="353" y="540"/>
                      </a:cubicBezTo>
                      <a:cubicBezTo>
                        <a:pt x="498" y="540"/>
                        <a:pt x="646" y="419"/>
                        <a:pt x="631" y="247"/>
                      </a:cubicBezTo>
                      <a:cubicBezTo>
                        <a:pt x="612" y="115"/>
                        <a:pt x="506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9" name="Google Shape;7299;p56"/>
                <p:cNvSpPr/>
                <p:nvPr/>
              </p:nvSpPr>
              <p:spPr>
                <a:xfrm flipH="1" rot="10800000">
                  <a:off x="9359327" y="4156453"/>
                  <a:ext cx="40851" cy="35209"/>
                </a:xfrm>
                <a:custGeom>
                  <a:rect b="b" l="l" r="r" t="t"/>
                  <a:pathLst>
                    <a:path extrusionOk="0" h="961" w="1115">
                      <a:moveTo>
                        <a:pt x="625" y="0"/>
                      </a:moveTo>
                      <a:cubicBezTo>
                        <a:pt x="499" y="0"/>
                        <a:pt x="373" y="52"/>
                        <a:pt x="280" y="167"/>
                      </a:cubicBezTo>
                      <a:cubicBezTo>
                        <a:pt x="1" y="466"/>
                        <a:pt x="230" y="961"/>
                        <a:pt x="623" y="961"/>
                      </a:cubicBezTo>
                      <a:cubicBezTo>
                        <a:pt x="630" y="961"/>
                        <a:pt x="638" y="961"/>
                        <a:pt x="646" y="960"/>
                      </a:cubicBezTo>
                      <a:cubicBezTo>
                        <a:pt x="911" y="940"/>
                        <a:pt x="1114" y="716"/>
                        <a:pt x="1114" y="451"/>
                      </a:cubicBezTo>
                      <a:cubicBezTo>
                        <a:pt x="1088" y="175"/>
                        <a:pt x="857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0" name="Google Shape;7300;p56"/>
                <p:cNvSpPr/>
                <p:nvPr/>
              </p:nvSpPr>
              <p:spPr>
                <a:xfrm flipH="1" rot="10800000">
                  <a:off x="7791278" y="4178069"/>
                  <a:ext cx="18685" cy="15937"/>
                </a:xfrm>
                <a:custGeom>
                  <a:rect b="b" l="l" r="r" t="t"/>
                  <a:pathLst>
                    <a:path extrusionOk="0" h="435" w="510">
                      <a:moveTo>
                        <a:pt x="279" y="1"/>
                      </a:moveTo>
                      <a:cubicBezTo>
                        <a:pt x="225" y="1"/>
                        <a:pt x="170" y="21"/>
                        <a:pt x="123" y="68"/>
                      </a:cubicBezTo>
                      <a:cubicBezTo>
                        <a:pt x="1" y="210"/>
                        <a:pt x="103" y="434"/>
                        <a:pt x="306" y="434"/>
                      </a:cubicBezTo>
                      <a:cubicBezTo>
                        <a:pt x="408" y="434"/>
                        <a:pt x="510" y="332"/>
                        <a:pt x="510" y="210"/>
                      </a:cubicBezTo>
                      <a:cubicBezTo>
                        <a:pt x="496" y="87"/>
                        <a:pt x="390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1" name="Google Shape;7301;p56"/>
                <p:cNvSpPr/>
                <p:nvPr/>
              </p:nvSpPr>
              <p:spPr>
                <a:xfrm flipH="1" rot="10800000">
                  <a:off x="7406585" y="4181806"/>
                  <a:ext cx="14948" cy="12823"/>
                </a:xfrm>
                <a:custGeom>
                  <a:rect b="b" l="l" r="r" t="t"/>
                  <a:pathLst>
                    <a:path extrusionOk="0" h="350" w="408">
                      <a:moveTo>
                        <a:pt x="256" y="0"/>
                      </a:moveTo>
                      <a:cubicBezTo>
                        <a:pt x="246" y="0"/>
                        <a:pt x="235" y="1"/>
                        <a:pt x="225" y="3"/>
                      </a:cubicBezTo>
                      <a:cubicBezTo>
                        <a:pt x="62" y="3"/>
                        <a:pt x="1" y="187"/>
                        <a:pt x="123" y="309"/>
                      </a:cubicBezTo>
                      <a:cubicBezTo>
                        <a:pt x="152" y="337"/>
                        <a:pt x="187" y="350"/>
                        <a:pt x="223" y="350"/>
                      </a:cubicBezTo>
                      <a:cubicBezTo>
                        <a:pt x="313" y="350"/>
                        <a:pt x="408" y="269"/>
                        <a:pt x="408" y="166"/>
                      </a:cubicBezTo>
                      <a:cubicBezTo>
                        <a:pt x="408" y="75"/>
                        <a:pt x="343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2" name="Google Shape;7302;p56"/>
                <p:cNvSpPr/>
                <p:nvPr/>
              </p:nvSpPr>
              <p:spPr>
                <a:xfrm flipH="1" rot="10800000">
                  <a:off x="8845449" y="4169569"/>
                  <a:ext cx="30629" cy="25756"/>
                </a:xfrm>
                <a:custGeom>
                  <a:rect b="b" l="l" r="r" t="t"/>
                  <a:pathLst>
                    <a:path extrusionOk="0" h="703" w="836">
                      <a:moveTo>
                        <a:pt x="500" y="0"/>
                      </a:moveTo>
                      <a:cubicBezTo>
                        <a:pt x="490" y="0"/>
                        <a:pt x="479" y="1"/>
                        <a:pt x="469" y="2"/>
                      </a:cubicBezTo>
                      <a:cubicBezTo>
                        <a:pt x="143" y="2"/>
                        <a:pt x="1" y="389"/>
                        <a:pt x="245" y="613"/>
                      </a:cubicBezTo>
                      <a:cubicBezTo>
                        <a:pt x="313" y="674"/>
                        <a:pt x="394" y="702"/>
                        <a:pt x="474" y="702"/>
                      </a:cubicBezTo>
                      <a:cubicBezTo>
                        <a:pt x="657" y="702"/>
                        <a:pt x="835" y="554"/>
                        <a:pt x="835" y="328"/>
                      </a:cubicBezTo>
                      <a:cubicBezTo>
                        <a:pt x="816" y="155"/>
                        <a:pt x="670" y="0"/>
                        <a:pt x="5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3" name="Google Shape;7303;p56"/>
                <p:cNvSpPr/>
                <p:nvPr/>
              </p:nvSpPr>
              <p:spPr>
                <a:xfrm flipH="1" rot="10800000">
                  <a:off x="7022660" y="4189243"/>
                  <a:ext cx="9709" cy="8243"/>
                </a:xfrm>
                <a:custGeom>
                  <a:rect b="b" l="l" r="r" t="t"/>
                  <a:pathLst>
                    <a:path extrusionOk="0" h="225" w="265">
                      <a:moveTo>
                        <a:pt x="143" y="0"/>
                      </a:moveTo>
                      <a:cubicBezTo>
                        <a:pt x="62" y="0"/>
                        <a:pt x="0" y="61"/>
                        <a:pt x="21" y="142"/>
                      </a:cubicBezTo>
                      <a:cubicBezTo>
                        <a:pt x="39" y="198"/>
                        <a:pt x="88" y="224"/>
                        <a:pt x="137" y="224"/>
                      </a:cubicBezTo>
                      <a:cubicBezTo>
                        <a:pt x="195" y="224"/>
                        <a:pt x="254" y="188"/>
                        <a:pt x="265" y="122"/>
                      </a:cubicBezTo>
                      <a:cubicBezTo>
                        <a:pt x="265" y="6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4" name="Google Shape;7304;p56"/>
                <p:cNvSpPr/>
                <p:nvPr/>
              </p:nvSpPr>
              <p:spPr>
                <a:xfrm flipH="1" rot="10800000">
                  <a:off x="9115541" y="4167627"/>
                  <a:ext cx="35612" cy="30189"/>
                </a:xfrm>
                <a:custGeom>
                  <a:rect b="b" l="l" r="r" t="t"/>
                  <a:pathLst>
                    <a:path extrusionOk="0" h="824" w="972">
                      <a:moveTo>
                        <a:pt x="538" y="1"/>
                      </a:moveTo>
                      <a:cubicBezTo>
                        <a:pt x="431" y="1"/>
                        <a:pt x="322" y="41"/>
                        <a:pt x="239" y="131"/>
                      </a:cubicBezTo>
                      <a:cubicBezTo>
                        <a:pt x="0" y="390"/>
                        <a:pt x="190" y="824"/>
                        <a:pt x="541" y="824"/>
                      </a:cubicBezTo>
                      <a:cubicBezTo>
                        <a:pt x="549" y="824"/>
                        <a:pt x="557" y="823"/>
                        <a:pt x="565" y="823"/>
                      </a:cubicBezTo>
                      <a:cubicBezTo>
                        <a:pt x="789" y="803"/>
                        <a:pt x="972" y="619"/>
                        <a:pt x="951" y="396"/>
                      </a:cubicBezTo>
                      <a:cubicBezTo>
                        <a:pt x="951" y="154"/>
                        <a:pt x="747" y="1"/>
                        <a:pt x="5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5" name="Google Shape;7305;p56"/>
                <p:cNvSpPr/>
                <p:nvPr/>
              </p:nvSpPr>
              <p:spPr>
                <a:xfrm flipH="1" rot="10800000">
                  <a:off x="8368319" y="4180267"/>
                  <a:ext cx="25170" cy="20957"/>
                </a:xfrm>
                <a:custGeom>
                  <a:rect b="b" l="l" r="r" t="t"/>
                  <a:pathLst>
                    <a:path extrusionOk="0" h="572" w="687">
                      <a:moveTo>
                        <a:pt x="387" y="0"/>
                      </a:moveTo>
                      <a:cubicBezTo>
                        <a:pt x="123" y="21"/>
                        <a:pt x="1" y="326"/>
                        <a:pt x="204" y="489"/>
                      </a:cubicBezTo>
                      <a:cubicBezTo>
                        <a:pt x="261" y="546"/>
                        <a:pt x="330" y="571"/>
                        <a:pt x="397" y="571"/>
                      </a:cubicBezTo>
                      <a:cubicBezTo>
                        <a:pt x="546" y="571"/>
                        <a:pt x="686" y="447"/>
                        <a:pt x="672" y="265"/>
                      </a:cubicBezTo>
                      <a:cubicBezTo>
                        <a:pt x="672" y="122"/>
                        <a:pt x="53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6" name="Google Shape;7306;p56"/>
                <p:cNvSpPr/>
                <p:nvPr/>
              </p:nvSpPr>
              <p:spPr>
                <a:xfrm flipH="1" rot="10800000">
                  <a:off x="6347211" y="4198952"/>
                  <a:ext cx="3774" cy="3774"/>
                </a:xfrm>
                <a:custGeom>
                  <a:rect b="b" l="l" r="r" t="t"/>
                  <a:pathLst>
                    <a:path extrusionOk="0" h="103" w="103">
                      <a:moveTo>
                        <a:pt x="62" y="1"/>
                      </a:moveTo>
                      <a:cubicBezTo>
                        <a:pt x="41" y="1"/>
                        <a:pt x="1" y="21"/>
                        <a:pt x="21" y="62"/>
                      </a:cubicBezTo>
                      <a:cubicBezTo>
                        <a:pt x="21" y="82"/>
                        <a:pt x="41" y="102"/>
                        <a:pt x="62" y="102"/>
                      </a:cubicBezTo>
                      <a:cubicBezTo>
                        <a:pt x="82" y="102"/>
                        <a:pt x="102" y="82"/>
                        <a:pt x="102" y="62"/>
                      </a:cubicBezTo>
                      <a:cubicBezTo>
                        <a:pt x="102" y="21"/>
                        <a:pt x="8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7" name="Google Shape;7307;p56"/>
                <p:cNvSpPr/>
                <p:nvPr/>
              </p:nvSpPr>
              <p:spPr>
                <a:xfrm flipH="1" rot="10800000">
                  <a:off x="6443385" y="4200344"/>
                  <a:ext cx="4836" cy="3187"/>
                </a:xfrm>
                <a:custGeom>
                  <a:rect b="b" l="l" r="r" t="t"/>
                  <a:pathLst>
                    <a:path extrusionOk="0" h="87" w="132">
                      <a:moveTo>
                        <a:pt x="77" y="0"/>
                      </a:moveTo>
                      <a:cubicBezTo>
                        <a:pt x="73" y="0"/>
                        <a:pt x="68" y="1"/>
                        <a:pt x="62" y="2"/>
                      </a:cubicBezTo>
                      <a:cubicBezTo>
                        <a:pt x="21" y="2"/>
                        <a:pt x="1" y="23"/>
                        <a:pt x="1" y="63"/>
                      </a:cubicBezTo>
                      <a:cubicBezTo>
                        <a:pt x="5" y="80"/>
                        <a:pt x="14" y="86"/>
                        <a:pt x="25" y="86"/>
                      </a:cubicBezTo>
                      <a:cubicBezTo>
                        <a:pt x="65" y="86"/>
                        <a:pt x="132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8" name="Google Shape;7308;p56"/>
                <p:cNvSpPr/>
                <p:nvPr/>
              </p:nvSpPr>
              <p:spPr>
                <a:xfrm flipH="1" rot="10800000">
                  <a:off x="8750045" y="4179241"/>
                  <a:ext cx="29603" cy="24987"/>
                </a:xfrm>
                <a:custGeom>
                  <a:rect b="b" l="l" r="r" t="t"/>
                  <a:pathLst>
                    <a:path extrusionOk="0" h="682" w="808">
                      <a:moveTo>
                        <a:pt x="448" y="1"/>
                      </a:moveTo>
                      <a:cubicBezTo>
                        <a:pt x="143" y="21"/>
                        <a:pt x="0" y="388"/>
                        <a:pt x="224" y="591"/>
                      </a:cubicBezTo>
                      <a:cubicBezTo>
                        <a:pt x="293" y="653"/>
                        <a:pt x="375" y="681"/>
                        <a:pt x="455" y="681"/>
                      </a:cubicBezTo>
                      <a:cubicBezTo>
                        <a:pt x="636" y="681"/>
                        <a:pt x="808" y="538"/>
                        <a:pt x="794" y="326"/>
                      </a:cubicBezTo>
                      <a:cubicBezTo>
                        <a:pt x="794" y="143"/>
                        <a:pt x="631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9" name="Google Shape;7309;p56"/>
                <p:cNvSpPr/>
                <p:nvPr/>
              </p:nvSpPr>
              <p:spPr>
                <a:xfrm flipH="1" rot="10800000">
                  <a:off x="6251807" y="4202689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0" y="0"/>
                        <a:pt x="0" y="82"/>
                        <a:pt x="41" y="82"/>
                      </a:cubicBezTo>
                      <a:cubicBezTo>
                        <a:pt x="81" y="61"/>
                        <a:pt x="81" y="2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0" name="Google Shape;7310;p56"/>
                <p:cNvSpPr/>
                <p:nvPr/>
              </p:nvSpPr>
              <p:spPr>
                <a:xfrm flipH="1" rot="10800000">
                  <a:off x="8463760" y="4185506"/>
                  <a:ext cx="26123" cy="21689"/>
                </a:xfrm>
                <a:custGeom>
                  <a:rect b="b" l="l" r="r" t="t"/>
                  <a:pathLst>
                    <a:path extrusionOk="0" h="592" w="713">
                      <a:moveTo>
                        <a:pt x="387" y="0"/>
                      </a:moveTo>
                      <a:cubicBezTo>
                        <a:pt x="122" y="21"/>
                        <a:pt x="0" y="346"/>
                        <a:pt x="204" y="509"/>
                      </a:cubicBezTo>
                      <a:cubicBezTo>
                        <a:pt x="267" y="566"/>
                        <a:pt x="340" y="592"/>
                        <a:pt x="411" y="592"/>
                      </a:cubicBezTo>
                      <a:cubicBezTo>
                        <a:pt x="568" y="592"/>
                        <a:pt x="713" y="467"/>
                        <a:pt x="713" y="285"/>
                      </a:cubicBezTo>
                      <a:cubicBezTo>
                        <a:pt x="692" y="123"/>
                        <a:pt x="55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1" name="Google Shape;7311;p56"/>
                <p:cNvSpPr/>
                <p:nvPr/>
              </p:nvSpPr>
              <p:spPr>
                <a:xfrm flipH="1" rot="10800000">
                  <a:off x="8659074" y="4184810"/>
                  <a:ext cx="27441" cy="23924"/>
                </a:xfrm>
                <a:custGeom>
                  <a:rect b="b" l="l" r="r" t="t"/>
                  <a:pathLst>
                    <a:path extrusionOk="0" h="653" w="749">
                      <a:moveTo>
                        <a:pt x="331" y="1"/>
                      </a:moveTo>
                      <a:cubicBezTo>
                        <a:pt x="323" y="1"/>
                        <a:pt x="315" y="1"/>
                        <a:pt x="306" y="2"/>
                      </a:cubicBezTo>
                      <a:cubicBezTo>
                        <a:pt x="123" y="2"/>
                        <a:pt x="1" y="165"/>
                        <a:pt x="1" y="348"/>
                      </a:cubicBezTo>
                      <a:cubicBezTo>
                        <a:pt x="14" y="535"/>
                        <a:pt x="169" y="652"/>
                        <a:pt x="331" y="652"/>
                      </a:cubicBezTo>
                      <a:cubicBezTo>
                        <a:pt x="415" y="652"/>
                        <a:pt x="501" y="621"/>
                        <a:pt x="570" y="551"/>
                      </a:cubicBezTo>
                      <a:cubicBezTo>
                        <a:pt x="748" y="334"/>
                        <a:pt x="619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2" name="Google Shape;7312;p56"/>
                <p:cNvSpPr/>
                <p:nvPr/>
              </p:nvSpPr>
              <p:spPr>
                <a:xfrm flipH="1" rot="10800000">
                  <a:off x="6538825" y="4203972"/>
                  <a:ext cx="5825" cy="5532"/>
                </a:xfrm>
                <a:custGeom>
                  <a:rect b="b" l="l" r="r" t="t"/>
                  <a:pathLst>
                    <a:path extrusionOk="0" h="151" w="159">
                      <a:moveTo>
                        <a:pt x="94" y="1"/>
                      </a:moveTo>
                      <a:cubicBezTo>
                        <a:pt x="90" y="1"/>
                        <a:pt x="86" y="1"/>
                        <a:pt x="82" y="2"/>
                      </a:cubicBezTo>
                      <a:cubicBezTo>
                        <a:pt x="41" y="2"/>
                        <a:pt x="0" y="43"/>
                        <a:pt x="0" y="84"/>
                      </a:cubicBezTo>
                      <a:cubicBezTo>
                        <a:pt x="0" y="117"/>
                        <a:pt x="27" y="150"/>
                        <a:pt x="59" y="150"/>
                      </a:cubicBezTo>
                      <a:cubicBezTo>
                        <a:pt x="67" y="150"/>
                        <a:pt x="74" y="149"/>
                        <a:pt x="82" y="145"/>
                      </a:cubicBezTo>
                      <a:cubicBezTo>
                        <a:pt x="86" y="146"/>
                        <a:pt x="90" y="146"/>
                        <a:pt x="94" y="146"/>
                      </a:cubicBezTo>
                      <a:cubicBezTo>
                        <a:pt x="159" y="146"/>
                        <a:pt x="159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3" name="Google Shape;7313;p56"/>
                <p:cNvSpPr/>
                <p:nvPr/>
              </p:nvSpPr>
              <p:spPr>
                <a:xfrm flipH="1" rot="10800000">
                  <a:off x="8559164" y="4187008"/>
                  <a:ext cx="27405" cy="22495"/>
                </a:xfrm>
                <a:custGeom>
                  <a:rect b="b" l="l" r="r" t="t"/>
                  <a:pathLst>
                    <a:path extrusionOk="0" h="614" w="748">
                      <a:moveTo>
                        <a:pt x="443" y="1"/>
                      </a:moveTo>
                      <a:cubicBezTo>
                        <a:pt x="431" y="1"/>
                        <a:pt x="420" y="1"/>
                        <a:pt x="408" y="2"/>
                      </a:cubicBezTo>
                      <a:cubicBezTo>
                        <a:pt x="143" y="2"/>
                        <a:pt x="1" y="348"/>
                        <a:pt x="225" y="532"/>
                      </a:cubicBezTo>
                      <a:cubicBezTo>
                        <a:pt x="287" y="588"/>
                        <a:pt x="362" y="613"/>
                        <a:pt x="434" y="613"/>
                      </a:cubicBezTo>
                      <a:cubicBezTo>
                        <a:pt x="596" y="613"/>
                        <a:pt x="748" y="484"/>
                        <a:pt x="733" y="287"/>
                      </a:cubicBezTo>
                      <a:cubicBezTo>
                        <a:pt x="733" y="135"/>
                        <a:pt x="609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4" name="Google Shape;7314;p56"/>
                <p:cNvSpPr/>
                <p:nvPr/>
              </p:nvSpPr>
              <p:spPr>
                <a:xfrm flipH="1" rot="10800000">
                  <a:off x="6156367" y="4211629"/>
                  <a:ext cx="2272" cy="1539"/>
                </a:xfrm>
                <a:custGeom>
                  <a:rect b="b" l="l" r="r" t="t"/>
                  <a:pathLst>
                    <a:path extrusionOk="0" h="42" w="62">
                      <a:moveTo>
                        <a:pt x="21" y="1"/>
                      </a:moveTo>
                      <a:cubicBezTo>
                        <a:pt x="21" y="1"/>
                        <a:pt x="0" y="1"/>
                        <a:pt x="21" y="21"/>
                      </a:cubicBezTo>
                      <a:cubicBezTo>
                        <a:pt x="21" y="41"/>
                        <a:pt x="21" y="41"/>
                        <a:pt x="41" y="41"/>
                      </a:cubicBezTo>
                      <a:cubicBezTo>
                        <a:pt x="41" y="41"/>
                        <a:pt x="41" y="41"/>
                        <a:pt x="61" y="21"/>
                      </a:cubicBezTo>
                      <a:cubicBezTo>
                        <a:pt x="61" y="1"/>
                        <a:pt x="41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5" name="Google Shape;7315;p56"/>
                <p:cNvSpPr/>
                <p:nvPr/>
              </p:nvSpPr>
              <p:spPr>
                <a:xfrm flipH="1" rot="10800000">
                  <a:off x="7884484" y="4196717"/>
                  <a:ext cx="20151" cy="16817"/>
                </a:xfrm>
                <a:custGeom>
                  <a:rect b="b" l="l" r="r" t="t"/>
                  <a:pathLst>
                    <a:path extrusionOk="0" h="459" w="550">
                      <a:moveTo>
                        <a:pt x="313" y="0"/>
                      </a:moveTo>
                      <a:cubicBezTo>
                        <a:pt x="253" y="0"/>
                        <a:pt x="192" y="23"/>
                        <a:pt x="143" y="72"/>
                      </a:cubicBezTo>
                      <a:cubicBezTo>
                        <a:pt x="0" y="214"/>
                        <a:pt x="123" y="458"/>
                        <a:pt x="326" y="458"/>
                      </a:cubicBezTo>
                      <a:cubicBezTo>
                        <a:pt x="448" y="458"/>
                        <a:pt x="550" y="336"/>
                        <a:pt x="550" y="214"/>
                      </a:cubicBezTo>
                      <a:cubicBezTo>
                        <a:pt x="537" y="81"/>
                        <a:pt x="42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6" name="Google Shape;7316;p56"/>
                <p:cNvSpPr/>
                <p:nvPr/>
              </p:nvSpPr>
              <p:spPr>
                <a:xfrm flipH="1" rot="10800000">
                  <a:off x="9194568" y="4184041"/>
                  <a:ext cx="37114" cy="32168"/>
                </a:xfrm>
                <a:custGeom>
                  <a:rect b="b" l="l" r="r" t="t"/>
                  <a:pathLst>
                    <a:path extrusionOk="0" h="878" w="1013">
                      <a:moveTo>
                        <a:pt x="574" y="1"/>
                      </a:moveTo>
                      <a:cubicBezTo>
                        <a:pt x="459" y="1"/>
                        <a:pt x="345" y="45"/>
                        <a:pt x="259" y="145"/>
                      </a:cubicBezTo>
                      <a:cubicBezTo>
                        <a:pt x="1" y="424"/>
                        <a:pt x="190" y="878"/>
                        <a:pt x="561" y="878"/>
                      </a:cubicBezTo>
                      <a:cubicBezTo>
                        <a:pt x="569" y="878"/>
                        <a:pt x="577" y="878"/>
                        <a:pt x="585" y="877"/>
                      </a:cubicBezTo>
                      <a:cubicBezTo>
                        <a:pt x="829" y="857"/>
                        <a:pt x="1012" y="653"/>
                        <a:pt x="1012" y="409"/>
                      </a:cubicBezTo>
                      <a:cubicBezTo>
                        <a:pt x="999" y="157"/>
                        <a:pt x="78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7" name="Google Shape;7317;p56"/>
                <p:cNvSpPr/>
                <p:nvPr/>
              </p:nvSpPr>
              <p:spPr>
                <a:xfrm flipH="1" rot="10800000">
                  <a:off x="7501293" y="4204045"/>
                  <a:ext cx="15681" cy="13593"/>
                </a:xfrm>
                <a:custGeom>
                  <a:rect b="b" l="l" r="r" t="t"/>
                  <a:pathLst>
                    <a:path extrusionOk="0" h="371" w="428">
                      <a:moveTo>
                        <a:pt x="183" y="1"/>
                      </a:moveTo>
                      <a:cubicBezTo>
                        <a:pt x="82" y="1"/>
                        <a:pt x="0" y="82"/>
                        <a:pt x="0" y="204"/>
                      </a:cubicBezTo>
                      <a:cubicBezTo>
                        <a:pt x="18" y="295"/>
                        <a:pt x="86" y="370"/>
                        <a:pt x="173" y="370"/>
                      </a:cubicBezTo>
                      <a:cubicBezTo>
                        <a:pt x="183" y="370"/>
                        <a:pt x="193" y="369"/>
                        <a:pt x="204" y="367"/>
                      </a:cubicBezTo>
                      <a:cubicBezTo>
                        <a:pt x="428" y="347"/>
                        <a:pt x="407" y="21"/>
                        <a:pt x="1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8" name="Google Shape;7318;p56"/>
                <p:cNvSpPr/>
                <p:nvPr/>
              </p:nvSpPr>
              <p:spPr>
                <a:xfrm flipH="1" rot="10800000">
                  <a:off x="7115097" y="4207855"/>
                  <a:ext cx="14215" cy="10515"/>
                </a:xfrm>
                <a:custGeom>
                  <a:rect b="b" l="l" r="r" t="t"/>
                  <a:pathLst>
                    <a:path extrusionOk="0" h="287" w="388">
                      <a:moveTo>
                        <a:pt x="184" y="0"/>
                      </a:moveTo>
                      <a:cubicBezTo>
                        <a:pt x="7" y="20"/>
                        <a:pt x="1" y="286"/>
                        <a:pt x="184" y="286"/>
                      </a:cubicBezTo>
                      <a:cubicBezTo>
                        <a:pt x="190" y="286"/>
                        <a:pt x="197" y="286"/>
                        <a:pt x="204" y="285"/>
                      </a:cubicBezTo>
                      <a:cubicBezTo>
                        <a:pt x="387" y="285"/>
                        <a:pt x="367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9" name="Google Shape;7319;p56"/>
                <p:cNvSpPr/>
                <p:nvPr/>
              </p:nvSpPr>
              <p:spPr>
                <a:xfrm flipH="1" rot="10800000">
                  <a:off x="6634229" y="4211995"/>
                  <a:ext cx="6741" cy="6595"/>
                </a:xfrm>
                <a:custGeom>
                  <a:rect b="b" l="l" r="r" t="t"/>
                  <a:pathLst>
                    <a:path extrusionOk="0" h="180" w="184">
                      <a:moveTo>
                        <a:pt x="113" y="1"/>
                      </a:moveTo>
                      <a:cubicBezTo>
                        <a:pt x="103" y="1"/>
                        <a:pt x="93" y="3"/>
                        <a:pt x="82" y="6"/>
                      </a:cubicBezTo>
                      <a:cubicBezTo>
                        <a:pt x="77" y="3"/>
                        <a:pt x="71" y="2"/>
                        <a:pt x="66" y="2"/>
                      </a:cubicBezTo>
                      <a:cubicBezTo>
                        <a:pt x="31" y="2"/>
                        <a:pt x="1" y="53"/>
                        <a:pt x="1" y="88"/>
                      </a:cubicBezTo>
                      <a:cubicBezTo>
                        <a:pt x="1" y="149"/>
                        <a:pt x="47" y="179"/>
                        <a:pt x="92" y="179"/>
                      </a:cubicBezTo>
                      <a:cubicBezTo>
                        <a:pt x="138" y="179"/>
                        <a:pt x="184" y="149"/>
                        <a:pt x="184" y="88"/>
                      </a:cubicBezTo>
                      <a:cubicBezTo>
                        <a:pt x="184" y="37"/>
                        <a:pt x="156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0" name="Google Shape;7320;p56"/>
                <p:cNvSpPr/>
                <p:nvPr/>
              </p:nvSpPr>
              <p:spPr>
                <a:xfrm flipH="1" rot="10800000">
                  <a:off x="9023104" y="4189976"/>
                  <a:ext cx="33377" cy="28724"/>
                </a:xfrm>
                <a:custGeom>
                  <a:rect b="b" l="l" r="r" t="t"/>
                  <a:pathLst>
                    <a:path extrusionOk="0" h="784" w="911">
                      <a:moveTo>
                        <a:pt x="511" y="0"/>
                      </a:moveTo>
                      <a:cubicBezTo>
                        <a:pt x="408" y="0"/>
                        <a:pt x="302" y="41"/>
                        <a:pt x="219" y="131"/>
                      </a:cubicBezTo>
                      <a:cubicBezTo>
                        <a:pt x="0" y="389"/>
                        <a:pt x="169" y="783"/>
                        <a:pt x="518" y="783"/>
                      </a:cubicBezTo>
                      <a:cubicBezTo>
                        <a:pt x="527" y="783"/>
                        <a:pt x="535" y="783"/>
                        <a:pt x="544" y="783"/>
                      </a:cubicBezTo>
                      <a:cubicBezTo>
                        <a:pt x="748" y="783"/>
                        <a:pt x="910" y="599"/>
                        <a:pt x="910" y="376"/>
                      </a:cubicBezTo>
                      <a:cubicBezTo>
                        <a:pt x="897" y="148"/>
                        <a:pt x="708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1" name="Google Shape;7321;p56"/>
                <p:cNvSpPr/>
                <p:nvPr/>
              </p:nvSpPr>
              <p:spPr>
                <a:xfrm flipH="1" rot="10800000">
                  <a:off x="9484590" y="4082555"/>
                  <a:ext cx="95257" cy="138746"/>
                </a:xfrm>
                <a:custGeom>
                  <a:rect b="b" l="l" r="r" t="t"/>
                  <a:pathLst>
                    <a:path extrusionOk="0" h="3787" w="2600">
                      <a:moveTo>
                        <a:pt x="720" y="0"/>
                      </a:moveTo>
                      <a:cubicBezTo>
                        <a:pt x="577" y="0"/>
                        <a:pt x="432" y="56"/>
                        <a:pt x="320" y="182"/>
                      </a:cubicBezTo>
                      <a:cubicBezTo>
                        <a:pt x="0" y="542"/>
                        <a:pt x="270" y="1098"/>
                        <a:pt x="742" y="1098"/>
                      </a:cubicBezTo>
                      <a:cubicBezTo>
                        <a:pt x="751" y="1098"/>
                        <a:pt x="759" y="1098"/>
                        <a:pt x="768" y="1098"/>
                      </a:cubicBezTo>
                      <a:cubicBezTo>
                        <a:pt x="808" y="1077"/>
                        <a:pt x="849" y="1077"/>
                        <a:pt x="870" y="1077"/>
                      </a:cubicBezTo>
                      <a:cubicBezTo>
                        <a:pt x="707" y="1179"/>
                        <a:pt x="605" y="1362"/>
                        <a:pt x="625" y="1545"/>
                      </a:cubicBezTo>
                      <a:cubicBezTo>
                        <a:pt x="625" y="1819"/>
                        <a:pt x="870" y="2055"/>
                        <a:pt x="1141" y="2055"/>
                      </a:cubicBezTo>
                      <a:cubicBezTo>
                        <a:pt x="1153" y="2055"/>
                        <a:pt x="1164" y="2055"/>
                        <a:pt x="1175" y="2054"/>
                      </a:cubicBezTo>
                      <a:lnTo>
                        <a:pt x="1256" y="2054"/>
                      </a:lnTo>
                      <a:cubicBezTo>
                        <a:pt x="882" y="2369"/>
                        <a:pt x="1118" y="2951"/>
                        <a:pt x="1576" y="2951"/>
                      </a:cubicBezTo>
                      <a:cubicBezTo>
                        <a:pt x="1591" y="2951"/>
                        <a:pt x="1607" y="2951"/>
                        <a:pt x="1622" y="2949"/>
                      </a:cubicBezTo>
                      <a:cubicBezTo>
                        <a:pt x="1663" y="2949"/>
                        <a:pt x="1683" y="2929"/>
                        <a:pt x="1704" y="2929"/>
                      </a:cubicBezTo>
                      <a:cubicBezTo>
                        <a:pt x="1622" y="3031"/>
                        <a:pt x="1561" y="3173"/>
                        <a:pt x="1561" y="3295"/>
                      </a:cubicBezTo>
                      <a:cubicBezTo>
                        <a:pt x="1581" y="3628"/>
                        <a:pt x="1827" y="3787"/>
                        <a:pt x="2072" y="3787"/>
                      </a:cubicBezTo>
                      <a:cubicBezTo>
                        <a:pt x="2336" y="3787"/>
                        <a:pt x="2600" y="3603"/>
                        <a:pt x="2579" y="3255"/>
                      </a:cubicBezTo>
                      <a:lnTo>
                        <a:pt x="2579" y="3255"/>
                      </a:lnTo>
                      <a:lnTo>
                        <a:pt x="2579" y="3275"/>
                      </a:lnTo>
                      <a:cubicBezTo>
                        <a:pt x="2559" y="3002"/>
                        <a:pt x="2335" y="2785"/>
                        <a:pt x="2083" y="2785"/>
                      </a:cubicBezTo>
                      <a:cubicBezTo>
                        <a:pt x="2072" y="2785"/>
                        <a:pt x="2061" y="2786"/>
                        <a:pt x="2050" y="2787"/>
                      </a:cubicBezTo>
                      <a:lnTo>
                        <a:pt x="1968" y="2787"/>
                      </a:lnTo>
                      <a:cubicBezTo>
                        <a:pt x="2070" y="2685"/>
                        <a:pt x="2131" y="2542"/>
                        <a:pt x="2111" y="2400"/>
                      </a:cubicBezTo>
                      <a:cubicBezTo>
                        <a:pt x="2111" y="2127"/>
                        <a:pt x="1887" y="1910"/>
                        <a:pt x="1618" y="1910"/>
                      </a:cubicBezTo>
                      <a:cubicBezTo>
                        <a:pt x="1606" y="1910"/>
                        <a:pt x="1594" y="1911"/>
                        <a:pt x="1582" y="1912"/>
                      </a:cubicBezTo>
                      <a:lnTo>
                        <a:pt x="1521" y="1912"/>
                      </a:lnTo>
                      <a:cubicBezTo>
                        <a:pt x="1622" y="1790"/>
                        <a:pt x="1683" y="1647"/>
                        <a:pt x="1683" y="1505"/>
                      </a:cubicBezTo>
                      <a:cubicBezTo>
                        <a:pt x="1664" y="1212"/>
                        <a:pt x="1439" y="995"/>
                        <a:pt x="1170" y="995"/>
                      </a:cubicBezTo>
                      <a:cubicBezTo>
                        <a:pt x="1158" y="995"/>
                        <a:pt x="1146" y="995"/>
                        <a:pt x="1134" y="996"/>
                      </a:cubicBezTo>
                      <a:lnTo>
                        <a:pt x="1012" y="996"/>
                      </a:lnTo>
                      <a:cubicBezTo>
                        <a:pt x="1195" y="894"/>
                        <a:pt x="1277" y="711"/>
                        <a:pt x="1277" y="528"/>
                      </a:cubicBezTo>
                      <a:cubicBezTo>
                        <a:pt x="1263" y="207"/>
                        <a:pt x="995" y="0"/>
                        <a:pt x="7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2" name="Google Shape;7322;p56"/>
                <p:cNvSpPr/>
                <p:nvPr/>
              </p:nvSpPr>
              <p:spPr>
                <a:xfrm flipH="1" rot="10800000">
                  <a:off x="6061695" y="4225038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3" name="Google Shape;7323;p56"/>
                <p:cNvSpPr/>
                <p:nvPr/>
              </p:nvSpPr>
              <p:spPr>
                <a:xfrm flipH="1" rot="10800000">
                  <a:off x="9269858" y="4191478"/>
                  <a:ext cx="40081" cy="33963"/>
                </a:xfrm>
                <a:custGeom>
                  <a:rect b="b" l="l" r="r" t="t"/>
                  <a:pathLst>
                    <a:path extrusionOk="0" h="927" w="1094">
                      <a:moveTo>
                        <a:pt x="625" y="0"/>
                      </a:moveTo>
                      <a:cubicBezTo>
                        <a:pt x="503" y="0"/>
                        <a:pt x="378" y="47"/>
                        <a:pt x="280" y="153"/>
                      </a:cubicBezTo>
                      <a:cubicBezTo>
                        <a:pt x="1" y="452"/>
                        <a:pt x="230" y="926"/>
                        <a:pt x="622" y="926"/>
                      </a:cubicBezTo>
                      <a:cubicBezTo>
                        <a:pt x="630" y="926"/>
                        <a:pt x="638" y="926"/>
                        <a:pt x="646" y="926"/>
                      </a:cubicBezTo>
                      <a:cubicBezTo>
                        <a:pt x="890" y="926"/>
                        <a:pt x="1094" y="702"/>
                        <a:pt x="1094" y="437"/>
                      </a:cubicBezTo>
                      <a:cubicBezTo>
                        <a:pt x="1081" y="171"/>
                        <a:pt x="858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4" name="Google Shape;7324;p56"/>
                <p:cNvSpPr/>
                <p:nvPr/>
              </p:nvSpPr>
              <p:spPr>
                <a:xfrm flipH="1" rot="10800000">
                  <a:off x="9342950" y="4190745"/>
                  <a:ext cx="42316" cy="36454"/>
                </a:xfrm>
                <a:custGeom>
                  <a:rect b="b" l="l" r="r" t="t"/>
                  <a:pathLst>
                    <a:path extrusionOk="0" h="995" w="1155">
                      <a:moveTo>
                        <a:pt x="648" y="0"/>
                      </a:moveTo>
                      <a:cubicBezTo>
                        <a:pt x="523" y="0"/>
                        <a:pt x="396" y="50"/>
                        <a:pt x="300" y="160"/>
                      </a:cubicBezTo>
                      <a:cubicBezTo>
                        <a:pt x="0" y="479"/>
                        <a:pt x="230" y="995"/>
                        <a:pt x="642" y="995"/>
                      </a:cubicBezTo>
                      <a:cubicBezTo>
                        <a:pt x="650" y="995"/>
                        <a:pt x="658" y="995"/>
                        <a:pt x="666" y="994"/>
                      </a:cubicBezTo>
                      <a:cubicBezTo>
                        <a:pt x="951" y="974"/>
                        <a:pt x="1154" y="750"/>
                        <a:pt x="1134" y="485"/>
                      </a:cubicBezTo>
                      <a:cubicBezTo>
                        <a:pt x="1134" y="189"/>
                        <a:pt x="893" y="0"/>
                        <a:pt x="6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5" name="Google Shape;7325;p56"/>
                <p:cNvSpPr/>
                <p:nvPr/>
              </p:nvSpPr>
              <p:spPr>
                <a:xfrm flipH="1" rot="10800000">
                  <a:off x="6727435" y="4224305"/>
                  <a:ext cx="8976" cy="7511"/>
                </a:xfrm>
                <a:custGeom>
                  <a:rect b="b" l="l" r="r" t="t"/>
                  <a:pathLst>
                    <a:path extrusionOk="0" h="205" w="245">
                      <a:moveTo>
                        <a:pt x="143" y="1"/>
                      </a:moveTo>
                      <a:cubicBezTo>
                        <a:pt x="0" y="1"/>
                        <a:pt x="0" y="204"/>
                        <a:pt x="143" y="204"/>
                      </a:cubicBezTo>
                      <a:cubicBezTo>
                        <a:pt x="204" y="204"/>
                        <a:pt x="245" y="164"/>
                        <a:pt x="245" y="103"/>
                      </a:cubicBezTo>
                      <a:cubicBezTo>
                        <a:pt x="245" y="42"/>
                        <a:pt x="20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6" name="Google Shape;7326;p56"/>
                <p:cNvSpPr/>
                <p:nvPr/>
              </p:nvSpPr>
              <p:spPr>
                <a:xfrm flipH="1" rot="10800000">
                  <a:off x="7977873" y="4213827"/>
                  <a:ext cx="21470" cy="18648"/>
                </a:xfrm>
                <a:custGeom>
                  <a:rect b="b" l="l" r="r" t="t"/>
                  <a:pathLst>
                    <a:path extrusionOk="0" h="509" w="586">
                      <a:moveTo>
                        <a:pt x="332" y="1"/>
                      </a:moveTo>
                      <a:cubicBezTo>
                        <a:pt x="269" y="1"/>
                        <a:pt x="205" y="26"/>
                        <a:pt x="158" y="80"/>
                      </a:cubicBezTo>
                      <a:cubicBezTo>
                        <a:pt x="1" y="256"/>
                        <a:pt x="127" y="508"/>
                        <a:pt x="337" y="508"/>
                      </a:cubicBezTo>
                      <a:cubicBezTo>
                        <a:pt x="345" y="508"/>
                        <a:pt x="353" y="508"/>
                        <a:pt x="361" y="507"/>
                      </a:cubicBezTo>
                      <a:cubicBezTo>
                        <a:pt x="483" y="507"/>
                        <a:pt x="585" y="385"/>
                        <a:pt x="585" y="263"/>
                      </a:cubicBezTo>
                      <a:cubicBezTo>
                        <a:pt x="585" y="100"/>
                        <a:pt x="459" y="1"/>
                        <a:pt x="3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7" name="Google Shape;7327;p56"/>
                <p:cNvSpPr/>
                <p:nvPr/>
              </p:nvSpPr>
              <p:spPr>
                <a:xfrm flipH="1" rot="10800000">
                  <a:off x="9567867" y="4190855"/>
                  <a:ext cx="49790" cy="41693"/>
                </a:xfrm>
                <a:custGeom>
                  <a:rect b="b" l="l" r="r" t="t"/>
                  <a:pathLst>
                    <a:path extrusionOk="0" h="1138" w="1359">
                      <a:moveTo>
                        <a:pt x="596" y="0"/>
                      </a:moveTo>
                      <a:cubicBezTo>
                        <a:pt x="587" y="0"/>
                        <a:pt x="579" y="0"/>
                        <a:pt x="570" y="1"/>
                      </a:cubicBezTo>
                      <a:cubicBezTo>
                        <a:pt x="245" y="1"/>
                        <a:pt x="1" y="286"/>
                        <a:pt x="21" y="591"/>
                      </a:cubicBezTo>
                      <a:cubicBezTo>
                        <a:pt x="34" y="926"/>
                        <a:pt x="313" y="1138"/>
                        <a:pt x="601" y="1138"/>
                      </a:cubicBezTo>
                      <a:cubicBezTo>
                        <a:pt x="750" y="1138"/>
                        <a:pt x="900" y="1082"/>
                        <a:pt x="1018" y="957"/>
                      </a:cubicBezTo>
                      <a:cubicBezTo>
                        <a:pt x="1358" y="577"/>
                        <a:pt x="1088" y="0"/>
                        <a:pt x="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8" name="Google Shape;7328;p56"/>
                <p:cNvSpPr/>
                <p:nvPr/>
              </p:nvSpPr>
              <p:spPr>
                <a:xfrm flipH="1" rot="10800000">
                  <a:off x="8928946" y="4208661"/>
                  <a:ext cx="32864" cy="28357"/>
                </a:xfrm>
                <a:custGeom>
                  <a:rect b="b" l="l" r="r" t="t"/>
                  <a:pathLst>
                    <a:path extrusionOk="0" h="774" w="897">
                      <a:moveTo>
                        <a:pt x="512" y="0"/>
                      </a:moveTo>
                      <a:cubicBezTo>
                        <a:pt x="412" y="0"/>
                        <a:pt x="309" y="39"/>
                        <a:pt x="225" y="123"/>
                      </a:cubicBezTo>
                      <a:cubicBezTo>
                        <a:pt x="1" y="367"/>
                        <a:pt x="184" y="774"/>
                        <a:pt x="530" y="774"/>
                      </a:cubicBezTo>
                      <a:cubicBezTo>
                        <a:pt x="733" y="753"/>
                        <a:pt x="896" y="570"/>
                        <a:pt x="896" y="367"/>
                      </a:cubicBezTo>
                      <a:cubicBezTo>
                        <a:pt x="883" y="140"/>
                        <a:pt x="703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9" name="Google Shape;7329;p56"/>
                <p:cNvSpPr/>
                <p:nvPr/>
              </p:nvSpPr>
              <p:spPr>
                <a:xfrm flipH="1" rot="10800000">
                  <a:off x="7591238" y="4224965"/>
                  <a:ext cx="18942" cy="15058"/>
                </a:xfrm>
                <a:custGeom>
                  <a:rect b="b" l="l" r="r" t="t"/>
                  <a:pathLst>
                    <a:path extrusionOk="0" h="411" w="517">
                      <a:moveTo>
                        <a:pt x="273" y="1"/>
                      </a:moveTo>
                      <a:cubicBezTo>
                        <a:pt x="0" y="1"/>
                        <a:pt x="12" y="411"/>
                        <a:pt x="276" y="411"/>
                      </a:cubicBezTo>
                      <a:cubicBezTo>
                        <a:pt x="288" y="411"/>
                        <a:pt x="300" y="410"/>
                        <a:pt x="313" y="408"/>
                      </a:cubicBezTo>
                      <a:cubicBezTo>
                        <a:pt x="414" y="408"/>
                        <a:pt x="516" y="306"/>
                        <a:pt x="496" y="205"/>
                      </a:cubicBezTo>
                      <a:cubicBezTo>
                        <a:pt x="496" y="83"/>
                        <a:pt x="394" y="1"/>
                        <a:pt x="292" y="1"/>
                      </a:cubicBezTo>
                      <a:cubicBezTo>
                        <a:pt x="286" y="1"/>
                        <a:pt x="279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0" name="Google Shape;7330;p56"/>
                <p:cNvSpPr/>
                <p:nvPr/>
              </p:nvSpPr>
              <p:spPr>
                <a:xfrm flipH="1" rot="10800000">
                  <a:off x="7209768" y="4229325"/>
                  <a:ext cx="11980" cy="10808"/>
                </a:xfrm>
                <a:custGeom>
                  <a:rect b="b" l="l" r="r" t="t"/>
                  <a:pathLst>
                    <a:path extrusionOk="0" h="295" w="327">
                      <a:moveTo>
                        <a:pt x="189" y="1"/>
                      </a:moveTo>
                      <a:cubicBezTo>
                        <a:pt x="181" y="1"/>
                        <a:pt x="172" y="2"/>
                        <a:pt x="164" y="4"/>
                      </a:cubicBezTo>
                      <a:cubicBezTo>
                        <a:pt x="62" y="4"/>
                        <a:pt x="1" y="65"/>
                        <a:pt x="1" y="167"/>
                      </a:cubicBezTo>
                      <a:cubicBezTo>
                        <a:pt x="20" y="253"/>
                        <a:pt x="89" y="295"/>
                        <a:pt x="159" y="295"/>
                      </a:cubicBezTo>
                      <a:cubicBezTo>
                        <a:pt x="237" y="295"/>
                        <a:pt x="316" y="243"/>
                        <a:pt x="327" y="147"/>
                      </a:cubicBezTo>
                      <a:cubicBezTo>
                        <a:pt x="327" y="74"/>
                        <a:pt x="261" y="1"/>
                        <a:pt x="1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1" name="Google Shape;7331;p56"/>
                <p:cNvSpPr/>
                <p:nvPr/>
              </p:nvSpPr>
              <p:spPr>
                <a:xfrm flipH="1" rot="10800000">
                  <a:off x="9102864" y="4211592"/>
                  <a:ext cx="36381" cy="31288"/>
                </a:xfrm>
                <a:custGeom>
                  <a:rect b="b" l="l" r="r" t="t"/>
                  <a:pathLst>
                    <a:path extrusionOk="0" h="854" w="993">
                      <a:moveTo>
                        <a:pt x="553" y="1"/>
                      </a:moveTo>
                      <a:cubicBezTo>
                        <a:pt x="442" y="1"/>
                        <a:pt x="329" y="44"/>
                        <a:pt x="239" y="140"/>
                      </a:cubicBezTo>
                      <a:cubicBezTo>
                        <a:pt x="0" y="419"/>
                        <a:pt x="190" y="853"/>
                        <a:pt x="560" y="853"/>
                      </a:cubicBezTo>
                      <a:cubicBezTo>
                        <a:pt x="568" y="853"/>
                        <a:pt x="577" y="853"/>
                        <a:pt x="585" y="852"/>
                      </a:cubicBezTo>
                      <a:cubicBezTo>
                        <a:pt x="809" y="832"/>
                        <a:pt x="992" y="649"/>
                        <a:pt x="992" y="405"/>
                      </a:cubicBezTo>
                      <a:cubicBezTo>
                        <a:pt x="979" y="163"/>
                        <a:pt x="770" y="1"/>
                        <a:pt x="5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2" name="Google Shape;7332;p56"/>
                <p:cNvSpPr/>
                <p:nvPr/>
              </p:nvSpPr>
              <p:spPr>
                <a:xfrm flipH="1" rot="10800000">
                  <a:off x="8073094" y="4228775"/>
                  <a:ext cx="22422" cy="18429"/>
                </a:xfrm>
                <a:custGeom>
                  <a:rect b="b" l="l" r="r" t="t"/>
                  <a:pathLst>
                    <a:path extrusionOk="0" h="503" w="612">
                      <a:moveTo>
                        <a:pt x="343" y="0"/>
                      </a:moveTo>
                      <a:cubicBezTo>
                        <a:pt x="279" y="0"/>
                        <a:pt x="215" y="23"/>
                        <a:pt x="163" y="75"/>
                      </a:cubicBezTo>
                      <a:cubicBezTo>
                        <a:pt x="1" y="238"/>
                        <a:pt x="123" y="502"/>
                        <a:pt x="347" y="502"/>
                      </a:cubicBezTo>
                      <a:cubicBezTo>
                        <a:pt x="489" y="502"/>
                        <a:pt x="611" y="401"/>
                        <a:pt x="611" y="258"/>
                      </a:cubicBezTo>
                      <a:cubicBezTo>
                        <a:pt x="611" y="106"/>
                        <a:pt x="479" y="0"/>
                        <a:pt x="3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3" name="Google Shape;7333;p56"/>
                <p:cNvSpPr/>
                <p:nvPr/>
              </p:nvSpPr>
              <p:spPr>
                <a:xfrm flipH="1" rot="10800000">
                  <a:off x="6822436" y="4241452"/>
                  <a:ext cx="10149" cy="6155"/>
                </a:xfrm>
                <a:custGeom>
                  <a:rect b="b" l="l" r="r" t="t"/>
                  <a:pathLst>
                    <a:path extrusionOk="0" h="168" w="277">
                      <a:moveTo>
                        <a:pt x="178" y="1"/>
                      </a:moveTo>
                      <a:cubicBezTo>
                        <a:pt x="170" y="1"/>
                        <a:pt x="163" y="2"/>
                        <a:pt x="154" y="5"/>
                      </a:cubicBezTo>
                      <a:cubicBezTo>
                        <a:pt x="0" y="5"/>
                        <a:pt x="149" y="168"/>
                        <a:pt x="231" y="168"/>
                      </a:cubicBezTo>
                      <a:cubicBezTo>
                        <a:pt x="257" y="168"/>
                        <a:pt x="277" y="151"/>
                        <a:pt x="277" y="106"/>
                      </a:cubicBezTo>
                      <a:cubicBezTo>
                        <a:pt x="259" y="54"/>
                        <a:pt x="226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4" name="Google Shape;7334;p56"/>
                <p:cNvSpPr/>
                <p:nvPr/>
              </p:nvSpPr>
              <p:spPr>
                <a:xfrm flipH="1" rot="10800000">
                  <a:off x="8835007" y="4225038"/>
                  <a:ext cx="31362" cy="27148"/>
                </a:xfrm>
                <a:custGeom>
                  <a:rect b="b" l="l" r="r" t="t"/>
                  <a:pathLst>
                    <a:path extrusionOk="0" h="741" w="856">
                      <a:moveTo>
                        <a:pt x="468" y="1"/>
                      </a:moveTo>
                      <a:cubicBezTo>
                        <a:pt x="374" y="1"/>
                        <a:pt x="279" y="35"/>
                        <a:pt x="204" y="109"/>
                      </a:cubicBezTo>
                      <a:cubicBezTo>
                        <a:pt x="1" y="354"/>
                        <a:pt x="164" y="740"/>
                        <a:pt x="510" y="740"/>
                      </a:cubicBezTo>
                      <a:cubicBezTo>
                        <a:pt x="693" y="720"/>
                        <a:pt x="856" y="557"/>
                        <a:pt x="856" y="354"/>
                      </a:cubicBezTo>
                      <a:cubicBezTo>
                        <a:pt x="842" y="136"/>
                        <a:pt x="657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5" name="Google Shape;7335;p56"/>
                <p:cNvSpPr/>
                <p:nvPr/>
              </p:nvSpPr>
              <p:spPr>
                <a:xfrm flipH="1" rot="10800000">
                  <a:off x="9179656" y="4223536"/>
                  <a:ext cx="39349" cy="33230"/>
                </a:xfrm>
                <a:custGeom>
                  <a:rect b="b" l="l" r="r" t="t"/>
                  <a:pathLst>
                    <a:path extrusionOk="0" h="907" w="1074">
                      <a:moveTo>
                        <a:pt x="605" y="1"/>
                      </a:moveTo>
                      <a:cubicBezTo>
                        <a:pt x="489" y="1"/>
                        <a:pt x="371" y="48"/>
                        <a:pt x="280" y="153"/>
                      </a:cubicBezTo>
                      <a:cubicBezTo>
                        <a:pt x="1" y="432"/>
                        <a:pt x="210" y="906"/>
                        <a:pt x="601" y="906"/>
                      </a:cubicBezTo>
                      <a:cubicBezTo>
                        <a:pt x="609" y="906"/>
                        <a:pt x="618" y="906"/>
                        <a:pt x="626" y="906"/>
                      </a:cubicBezTo>
                      <a:cubicBezTo>
                        <a:pt x="870" y="885"/>
                        <a:pt x="1073" y="682"/>
                        <a:pt x="1053" y="438"/>
                      </a:cubicBezTo>
                      <a:cubicBezTo>
                        <a:pt x="1040" y="171"/>
                        <a:pt x="825" y="1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6" name="Google Shape;7336;p56"/>
                <p:cNvSpPr/>
                <p:nvPr/>
              </p:nvSpPr>
              <p:spPr>
                <a:xfrm flipH="1" rot="10800000">
                  <a:off x="8171502" y="4240426"/>
                  <a:ext cx="19418" cy="18502"/>
                </a:xfrm>
                <a:custGeom>
                  <a:rect b="b" l="l" r="r" t="t"/>
                  <a:pathLst>
                    <a:path extrusionOk="0" h="505" w="530">
                      <a:moveTo>
                        <a:pt x="267" y="0"/>
                      </a:moveTo>
                      <a:cubicBezTo>
                        <a:pt x="134" y="0"/>
                        <a:pt x="1" y="92"/>
                        <a:pt x="1" y="273"/>
                      </a:cubicBezTo>
                      <a:cubicBezTo>
                        <a:pt x="20" y="428"/>
                        <a:pt x="141" y="505"/>
                        <a:pt x="263" y="505"/>
                      </a:cubicBezTo>
                      <a:cubicBezTo>
                        <a:pt x="396" y="505"/>
                        <a:pt x="530" y="413"/>
                        <a:pt x="530" y="232"/>
                      </a:cubicBezTo>
                      <a:cubicBezTo>
                        <a:pt x="510" y="77"/>
                        <a:pt x="389" y="0"/>
                        <a:pt x="2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7" name="Google Shape;7337;p56"/>
                <p:cNvSpPr/>
                <p:nvPr/>
              </p:nvSpPr>
              <p:spPr>
                <a:xfrm flipH="1" rot="10800000">
                  <a:off x="9476384" y="4219103"/>
                  <a:ext cx="48288" cy="41400"/>
                </a:xfrm>
                <a:custGeom>
                  <a:rect b="b" l="l" r="r" t="t"/>
                  <a:pathLst>
                    <a:path extrusionOk="0" h="1130" w="1318">
                      <a:moveTo>
                        <a:pt x="576" y="1"/>
                      </a:moveTo>
                      <a:cubicBezTo>
                        <a:pt x="281" y="1"/>
                        <a:pt x="1" y="242"/>
                        <a:pt x="15" y="581"/>
                      </a:cubicBezTo>
                      <a:cubicBezTo>
                        <a:pt x="35" y="886"/>
                        <a:pt x="300" y="1130"/>
                        <a:pt x="605" y="1130"/>
                      </a:cubicBezTo>
                      <a:cubicBezTo>
                        <a:pt x="1094" y="1089"/>
                        <a:pt x="1317" y="479"/>
                        <a:pt x="951" y="153"/>
                      </a:cubicBezTo>
                      <a:cubicBezTo>
                        <a:pt x="839" y="47"/>
                        <a:pt x="706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8" name="Google Shape;7338;p56"/>
                <p:cNvSpPr/>
                <p:nvPr/>
              </p:nvSpPr>
              <p:spPr>
                <a:xfrm flipH="1" rot="10800000">
                  <a:off x="7687667" y="4245921"/>
                  <a:ext cx="16450" cy="15681"/>
                </a:xfrm>
                <a:custGeom>
                  <a:rect b="b" l="l" r="r" t="t"/>
                  <a:pathLst>
                    <a:path extrusionOk="0" h="428" w="449">
                      <a:moveTo>
                        <a:pt x="224" y="0"/>
                      </a:moveTo>
                      <a:cubicBezTo>
                        <a:pt x="102" y="0"/>
                        <a:pt x="0" y="102"/>
                        <a:pt x="21" y="224"/>
                      </a:cubicBezTo>
                      <a:cubicBezTo>
                        <a:pt x="21" y="361"/>
                        <a:pt x="120" y="428"/>
                        <a:pt x="223" y="428"/>
                      </a:cubicBezTo>
                      <a:cubicBezTo>
                        <a:pt x="333" y="428"/>
                        <a:pt x="448" y="351"/>
                        <a:pt x="448" y="204"/>
                      </a:cubicBezTo>
                      <a:cubicBezTo>
                        <a:pt x="428" y="81"/>
                        <a:pt x="326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9" name="Google Shape;7339;p56"/>
                <p:cNvSpPr/>
                <p:nvPr/>
              </p:nvSpPr>
              <p:spPr>
                <a:xfrm flipH="1" rot="10800000">
                  <a:off x="9254214" y="4226504"/>
                  <a:ext cx="41584" cy="35245"/>
                </a:xfrm>
                <a:custGeom>
                  <a:rect b="b" l="l" r="r" t="t"/>
                  <a:pathLst>
                    <a:path extrusionOk="0" h="962" w="1135">
                      <a:moveTo>
                        <a:pt x="634" y="1"/>
                      </a:moveTo>
                      <a:cubicBezTo>
                        <a:pt x="508" y="1"/>
                        <a:pt x="380" y="52"/>
                        <a:pt x="280" y="167"/>
                      </a:cubicBezTo>
                      <a:cubicBezTo>
                        <a:pt x="0" y="466"/>
                        <a:pt x="230" y="961"/>
                        <a:pt x="642" y="961"/>
                      </a:cubicBezTo>
                      <a:cubicBezTo>
                        <a:pt x="650" y="961"/>
                        <a:pt x="658" y="961"/>
                        <a:pt x="666" y="960"/>
                      </a:cubicBezTo>
                      <a:cubicBezTo>
                        <a:pt x="931" y="940"/>
                        <a:pt x="1134" y="716"/>
                        <a:pt x="1114" y="452"/>
                      </a:cubicBezTo>
                      <a:cubicBezTo>
                        <a:pt x="1088" y="175"/>
                        <a:pt x="865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0" name="Google Shape;7340;p56"/>
                <p:cNvSpPr/>
                <p:nvPr/>
              </p:nvSpPr>
              <p:spPr>
                <a:xfrm flipH="1" rot="10800000">
                  <a:off x="7300959" y="4250355"/>
                  <a:ext cx="16963" cy="12750"/>
                </a:xfrm>
                <a:custGeom>
                  <a:rect b="b" l="l" r="r" t="t"/>
                  <a:pathLst>
                    <a:path extrusionOk="0" h="348" w="463">
                      <a:moveTo>
                        <a:pt x="218" y="0"/>
                      </a:moveTo>
                      <a:cubicBezTo>
                        <a:pt x="1" y="20"/>
                        <a:pt x="14" y="347"/>
                        <a:pt x="220" y="347"/>
                      </a:cubicBezTo>
                      <a:cubicBezTo>
                        <a:pt x="226" y="347"/>
                        <a:pt x="232" y="347"/>
                        <a:pt x="239" y="346"/>
                      </a:cubicBezTo>
                      <a:cubicBezTo>
                        <a:pt x="463" y="346"/>
                        <a:pt x="463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1" name="Google Shape;7341;p56"/>
                <p:cNvSpPr/>
                <p:nvPr/>
              </p:nvSpPr>
              <p:spPr>
                <a:xfrm flipH="1" rot="10800000">
                  <a:off x="8739603" y="4237715"/>
                  <a:ext cx="30592" cy="26159"/>
                </a:xfrm>
                <a:custGeom>
                  <a:rect b="b" l="l" r="r" t="t"/>
                  <a:pathLst>
                    <a:path extrusionOk="0" h="714" w="835">
                      <a:moveTo>
                        <a:pt x="480" y="0"/>
                      </a:moveTo>
                      <a:cubicBezTo>
                        <a:pt x="388" y="0"/>
                        <a:pt x="295" y="38"/>
                        <a:pt x="224" y="123"/>
                      </a:cubicBezTo>
                      <a:cubicBezTo>
                        <a:pt x="0" y="347"/>
                        <a:pt x="183" y="713"/>
                        <a:pt x="509" y="713"/>
                      </a:cubicBezTo>
                      <a:cubicBezTo>
                        <a:pt x="692" y="693"/>
                        <a:pt x="835" y="530"/>
                        <a:pt x="835" y="347"/>
                      </a:cubicBezTo>
                      <a:cubicBezTo>
                        <a:pt x="821" y="135"/>
                        <a:pt x="652" y="0"/>
                        <a:pt x="4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2" name="Google Shape;7342;p56"/>
                <p:cNvSpPr/>
                <p:nvPr/>
              </p:nvSpPr>
              <p:spPr>
                <a:xfrm flipH="1" rot="10800000">
                  <a:off x="6917547" y="4256363"/>
                  <a:ext cx="9709" cy="9855"/>
                </a:xfrm>
                <a:custGeom>
                  <a:rect b="b" l="l" r="r" t="t"/>
                  <a:pathLst>
                    <a:path extrusionOk="0" h="269" w="265">
                      <a:moveTo>
                        <a:pt x="146" y="0"/>
                      </a:moveTo>
                      <a:cubicBezTo>
                        <a:pt x="138" y="0"/>
                        <a:pt x="130" y="1"/>
                        <a:pt x="122" y="4"/>
                      </a:cubicBezTo>
                      <a:cubicBezTo>
                        <a:pt x="41" y="4"/>
                        <a:pt x="0" y="65"/>
                        <a:pt x="0" y="126"/>
                      </a:cubicBezTo>
                      <a:cubicBezTo>
                        <a:pt x="0" y="207"/>
                        <a:pt x="61" y="268"/>
                        <a:pt x="143" y="268"/>
                      </a:cubicBezTo>
                      <a:cubicBezTo>
                        <a:pt x="204" y="248"/>
                        <a:pt x="265" y="187"/>
                        <a:pt x="265" y="126"/>
                      </a:cubicBezTo>
                      <a:cubicBezTo>
                        <a:pt x="247" y="55"/>
                        <a:pt x="19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3" name="Google Shape;7343;p56"/>
                <p:cNvSpPr/>
                <p:nvPr/>
              </p:nvSpPr>
              <p:spPr>
                <a:xfrm flipH="1" rot="10800000">
                  <a:off x="9010428" y="4236945"/>
                  <a:ext cx="35612" cy="30006"/>
                </a:xfrm>
                <a:custGeom>
                  <a:rect b="b" l="l" r="r" t="t"/>
                  <a:pathLst>
                    <a:path extrusionOk="0" h="819" w="972">
                      <a:moveTo>
                        <a:pt x="565" y="1"/>
                      </a:moveTo>
                      <a:cubicBezTo>
                        <a:pt x="456" y="1"/>
                        <a:pt x="345" y="46"/>
                        <a:pt x="259" y="146"/>
                      </a:cubicBezTo>
                      <a:cubicBezTo>
                        <a:pt x="1" y="404"/>
                        <a:pt x="189" y="818"/>
                        <a:pt x="539" y="818"/>
                      </a:cubicBezTo>
                      <a:cubicBezTo>
                        <a:pt x="548" y="818"/>
                        <a:pt x="556" y="818"/>
                        <a:pt x="565" y="818"/>
                      </a:cubicBezTo>
                      <a:cubicBezTo>
                        <a:pt x="788" y="818"/>
                        <a:pt x="972" y="614"/>
                        <a:pt x="972" y="390"/>
                      </a:cubicBezTo>
                      <a:cubicBezTo>
                        <a:pt x="958" y="153"/>
                        <a:pt x="76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4" name="Google Shape;7344;p56"/>
                <p:cNvSpPr/>
                <p:nvPr/>
              </p:nvSpPr>
              <p:spPr>
                <a:xfrm flipH="1" rot="10800000">
                  <a:off x="8265771" y="4248816"/>
                  <a:ext cx="21689" cy="21030"/>
                </a:xfrm>
                <a:custGeom>
                  <a:rect b="b" l="l" r="r" t="t"/>
                  <a:pathLst>
                    <a:path extrusionOk="0" h="574" w="592">
                      <a:moveTo>
                        <a:pt x="314" y="0"/>
                      </a:moveTo>
                      <a:cubicBezTo>
                        <a:pt x="159" y="0"/>
                        <a:pt x="0" y="113"/>
                        <a:pt x="32" y="327"/>
                      </a:cubicBezTo>
                      <a:cubicBezTo>
                        <a:pt x="52" y="492"/>
                        <a:pt x="178" y="574"/>
                        <a:pt x="305" y="574"/>
                      </a:cubicBezTo>
                      <a:cubicBezTo>
                        <a:pt x="443" y="574"/>
                        <a:pt x="582" y="477"/>
                        <a:pt x="582" y="286"/>
                      </a:cubicBezTo>
                      <a:cubicBezTo>
                        <a:pt x="591" y="93"/>
                        <a:pt x="454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5" name="Google Shape;7345;p56"/>
                <p:cNvSpPr/>
                <p:nvPr/>
              </p:nvSpPr>
              <p:spPr>
                <a:xfrm flipH="1" rot="10800000">
                  <a:off x="6241366" y="4268857"/>
                  <a:ext cx="3737" cy="3187"/>
                </a:xfrm>
                <a:custGeom>
                  <a:rect b="b" l="l" r="r" t="t"/>
                  <a:pathLst>
                    <a:path extrusionOk="0" h="87" w="102">
                      <a:moveTo>
                        <a:pt x="61" y="0"/>
                      </a:moveTo>
                      <a:cubicBezTo>
                        <a:pt x="20" y="0"/>
                        <a:pt x="0" y="21"/>
                        <a:pt x="20" y="41"/>
                      </a:cubicBezTo>
                      <a:cubicBezTo>
                        <a:pt x="10" y="71"/>
                        <a:pt x="31" y="87"/>
                        <a:pt x="54" y="87"/>
                      </a:cubicBezTo>
                      <a:cubicBezTo>
                        <a:pt x="76" y="87"/>
                        <a:pt x="102" y="71"/>
                        <a:pt x="102" y="41"/>
                      </a:cubicBezTo>
                      <a:cubicBezTo>
                        <a:pt x="102" y="21"/>
                        <a:pt x="82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6" name="Google Shape;7346;p56"/>
                <p:cNvSpPr/>
                <p:nvPr/>
              </p:nvSpPr>
              <p:spPr>
                <a:xfrm flipH="1" rot="10800000">
                  <a:off x="8645115" y="4247387"/>
                  <a:ext cx="28907" cy="24950"/>
                </a:xfrm>
                <a:custGeom>
                  <a:rect b="b" l="l" r="r" t="t"/>
                  <a:pathLst>
                    <a:path extrusionOk="0" h="681" w="789">
                      <a:moveTo>
                        <a:pt x="440" y="1"/>
                      </a:moveTo>
                      <a:cubicBezTo>
                        <a:pt x="354" y="1"/>
                        <a:pt x="267" y="34"/>
                        <a:pt x="199" y="110"/>
                      </a:cubicBezTo>
                      <a:cubicBezTo>
                        <a:pt x="0" y="328"/>
                        <a:pt x="149" y="680"/>
                        <a:pt x="439" y="680"/>
                      </a:cubicBezTo>
                      <a:cubicBezTo>
                        <a:pt x="447" y="680"/>
                        <a:pt x="455" y="680"/>
                        <a:pt x="463" y="680"/>
                      </a:cubicBezTo>
                      <a:cubicBezTo>
                        <a:pt x="646" y="680"/>
                        <a:pt x="789" y="517"/>
                        <a:pt x="789" y="334"/>
                      </a:cubicBezTo>
                      <a:cubicBezTo>
                        <a:pt x="775" y="131"/>
                        <a:pt x="610" y="1"/>
                        <a:pt x="4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7" name="Google Shape;7347;p56"/>
                <p:cNvSpPr/>
                <p:nvPr/>
              </p:nvSpPr>
              <p:spPr>
                <a:xfrm flipH="1" rot="10800000">
                  <a:off x="6337539" y="4269040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1" y="0"/>
                      </a:moveTo>
                      <a:cubicBezTo>
                        <a:pt x="20" y="0"/>
                        <a:pt x="0" y="21"/>
                        <a:pt x="0" y="62"/>
                      </a:cubicBezTo>
                      <a:cubicBezTo>
                        <a:pt x="0" y="102"/>
                        <a:pt x="20" y="123"/>
                        <a:pt x="61" y="123"/>
                      </a:cubicBezTo>
                      <a:cubicBezTo>
                        <a:pt x="102" y="123"/>
                        <a:pt x="122" y="102"/>
                        <a:pt x="122" y="62"/>
                      </a:cubicBezTo>
                      <a:cubicBezTo>
                        <a:pt x="122" y="21"/>
                        <a:pt x="81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8" name="Google Shape;7348;p56"/>
                <p:cNvSpPr/>
                <p:nvPr/>
              </p:nvSpPr>
              <p:spPr>
                <a:xfrm flipH="1" rot="10800000">
                  <a:off x="8358830" y="4253359"/>
                  <a:ext cx="25170" cy="21689"/>
                </a:xfrm>
                <a:custGeom>
                  <a:rect b="b" l="l" r="r" t="t"/>
                  <a:pathLst>
                    <a:path extrusionOk="0" h="592" w="687">
                      <a:moveTo>
                        <a:pt x="386" y="1"/>
                      </a:moveTo>
                      <a:cubicBezTo>
                        <a:pt x="311" y="1"/>
                        <a:pt x="235" y="32"/>
                        <a:pt x="178" y="103"/>
                      </a:cubicBezTo>
                      <a:cubicBezTo>
                        <a:pt x="1" y="280"/>
                        <a:pt x="129" y="592"/>
                        <a:pt x="379" y="592"/>
                      </a:cubicBezTo>
                      <a:cubicBezTo>
                        <a:pt x="386" y="592"/>
                        <a:pt x="394" y="591"/>
                        <a:pt x="402" y="591"/>
                      </a:cubicBezTo>
                      <a:cubicBezTo>
                        <a:pt x="565" y="591"/>
                        <a:pt x="687" y="448"/>
                        <a:pt x="687" y="286"/>
                      </a:cubicBezTo>
                      <a:cubicBezTo>
                        <a:pt x="674" y="113"/>
                        <a:pt x="530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9" name="Google Shape;7349;p56"/>
                <p:cNvSpPr/>
                <p:nvPr/>
              </p:nvSpPr>
              <p:spPr>
                <a:xfrm flipH="1" rot="10800000">
                  <a:off x="6145925" y="4272777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21" y="0"/>
                        <a:pt x="0" y="21"/>
                        <a:pt x="21" y="41"/>
                      </a:cubicBezTo>
                      <a:cubicBezTo>
                        <a:pt x="0" y="61"/>
                        <a:pt x="21" y="82"/>
                        <a:pt x="41" y="82"/>
                      </a:cubicBezTo>
                      <a:cubicBezTo>
                        <a:pt x="62" y="61"/>
                        <a:pt x="82" y="61"/>
                        <a:pt x="82" y="41"/>
                      </a:cubicBezTo>
                      <a:cubicBezTo>
                        <a:pt x="82" y="21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0" name="Google Shape;7350;p56"/>
                <p:cNvSpPr/>
                <p:nvPr/>
              </p:nvSpPr>
              <p:spPr>
                <a:xfrm flipH="1" rot="10800000">
                  <a:off x="8549491" y="4252626"/>
                  <a:ext cx="28357" cy="24217"/>
                </a:xfrm>
                <a:custGeom>
                  <a:rect b="b" l="l" r="r" t="t"/>
                  <a:pathLst>
                    <a:path extrusionOk="0" h="661" w="774">
                      <a:moveTo>
                        <a:pt x="428" y="1"/>
                      </a:moveTo>
                      <a:cubicBezTo>
                        <a:pt x="341" y="1"/>
                        <a:pt x="253" y="34"/>
                        <a:pt x="184" y="111"/>
                      </a:cubicBezTo>
                      <a:cubicBezTo>
                        <a:pt x="0" y="314"/>
                        <a:pt x="163" y="660"/>
                        <a:pt x="448" y="660"/>
                      </a:cubicBezTo>
                      <a:cubicBezTo>
                        <a:pt x="631" y="640"/>
                        <a:pt x="774" y="497"/>
                        <a:pt x="753" y="314"/>
                      </a:cubicBezTo>
                      <a:cubicBezTo>
                        <a:pt x="753" y="127"/>
                        <a:pt x="594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1" name="Google Shape;7351;p56"/>
                <p:cNvSpPr/>
                <p:nvPr/>
              </p:nvSpPr>
              <p:spPr>
                <a:xfrm flipH="1" rot="10800000">
                  <a:off x="8454234" y="4254824"/>
                  <a:ext cx="26709" cy="23155"/>
                </a:xfrm>
                <a:custGeom>
                  <a:rect b="b" l="l" r="r" t="t"/>
                  <a:pathLst>
                    <a:path extrusionOk="0" h="632" w="729">
                      <a:moveTo>
                        <a:pt x="404" y="0"/>
                      </a:moveTo>
                      <a:cubicBezTo>
                        <a:pt x="323" y="0"/>
                        <a:pt x="241" y="32"/>
                        <a:pt x="179" y="101"/>
                      </a:cubicBezTo>
                      <a:cubicBezTo>
                        <a:pt x="1" y="299"/>
                        <a:pt x="130" y="631"/>
                        <a:pt x="399" y="631"/>
                      </a:cubicBezTo>
                      <a:cubicBezTo>
                        <a:pt x="407" y="631"/>
                        <a:pt x="415" y="631"/>
                        <a:pt x="423" y="630"/>
                      </a:cubicBezTo>
                      <a:cubicBezTo>
                        <a:pt x="586" y="610"/>
                        <a:pt x="728" y="467"/>
                        <a:pt x="728" y="305"/>
                      </a:cubicBezTo>
                      <a:cubicBezTo>
                        <a:pt x="715" y="117"/>
                        <a:pt x="560" y="0"/>
                        <a:pt x="4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2" name="Google Shape;7352;p56"/>
                <p:cNvSpPr/>
                <p:nvPr/>
              </p:nvSpPr>
              <p:spPr>
                <a:xfrm flipH="1" rot="10800000">
                  <a:off x="6432943" y="4273510"/>
                  <a:ext cx="6009" cy="5239"/>
                </a:xfrm>
                <a:custGeom>
                  <a:rect b="b" l="l" r="r" t="t"/>
                  <a:pathLst>
                    <a:path extrusionOk="0" h="143" w="164">
                      <a:moveTo>
                        <a:pt x="82" y="0"/>
                      </a:moveTo>
                      <a:cubicBezTo>
                        <a:pt x="41" y="0"/>
                        <a:pt x="1" y="41"/>
                        <a:pt x="1" y="81"/>
                      </a:cubicBezTo>
                      <a:cubicBezTo>
                        <a:pt x="1" y="122"/>
                        <a:pt x="41" y="142"/>
                        <a:pt x="82" y="142"/>
                      </a:cubicBezTo>
                      <a:cubicBezTo>
                        <a:pt x="123" y="142"/>
                        <a:pt x="164" y="102"/>
                        <a:pt x="164" y="61"/>
                      </a:cubicBezTo>
                      <a:cubicBezTo>
                        <a:pt x="143" y="20"/>
                        <a:pt x="12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3" name="Google Shape;7353;p56"/>
                <p:cNvSpPr/>
                <p:nvPr/>
              </p:nvSpPr>
              <p:spPr>
                <a:xfrm flipH="1" rot="10800000">
                  <a:off x="9555960" y="4238044"/>
                  <a:ext cx="50523" cy="42976"/>
                </a:xfrm>
                <a:custGeom>
                  <a:rect b="b" l="l" r="r" t="t"/>
                  <a:pathLst>
                    <a:path extrusionOk="0" h="1173" w="1379">
                      <a:moveTo>
                        <a:pt x="595" y="0"/>
                      </a:moveTo>
                      <a:cubicBezTo>
                        <a:pt x="587" y="0"/>
                        <a:pt x="578" y="1"/>
                        <a:pt x="570" y="1"/>
                      </a:cubicBezTo>
                      <a:cubicBezTo>
                        <a:pt x="265" y="21"/>
                        <a:pt x="0" y="286"/>
                        <a:pt x="20" y="611"/>
                      </a:cubicBezTo>
                      <a:cubicBezTo>
                        <a:pt x="34" y="957"/>
                        <a:pt x="316" y="1172"/>
                        <a:pt x="607" y="1172"/>
                      </a:cubicBezTo>
                      <a:cubicBezTo>
                        <a:pt x="761" y="1172"/>
                        <a:pt x="918" y="1112"/>
                        <a:pt x="1038" y="978"/>
                      </a:cubicBezTo>
                      <a:cubicBezTo>
                        <a:pt x="1378" y="597"/>
                        <a:pt x="1108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4" name="Google Shape;7354;p56"/>
                <p:cNvSpPr/>
                <p:nvPr/>
              </p:nvSpPr>
              <p:spPr>
                <a:xfrm flipH="1" rot="10800000">
                  <a:off x="7779371" y="4264570"/>
                  <a:ext cx="19418" cy="16817"/>
                </a:xfrm>
                <a:custGeom>
                  <a:rect b="b" l="l" r="r" t="t"/>
                  <a:pathLst>
                    <a:path extrusionOk="0" h="459" w="530">
                      <a:moveTo>
                        <a:pt x="298" y="0"/>
                      </a:moveTo>
                      <a:cubicBezTo>
                        <a:pt x="235" y="0"/>
                        <a:pt x="172" y="23"/>
                        <a:pt x="122" y="72"/>
                      </a:cubicBezTo>
                      <a:cubicBezTo>
                        <a:pt x="0" y="214"/>
                        <a:pt x="102" y="459"/>
                        <a:pt x="306" y="459"/>
                      </a:cubicBezTo>
                      <a:cubicBezTo>
                        <a:pt x="428" y="438"/>
                        <a:pt x="529" y="337"/>
                        <a:pt x="529" y="214"/>
                      </a:cubicBezTo>
                      <a:cubicBezTo>
                        <a:pt x="529" y="81"/>
                        <a:pt x="416" y="0"/>
                        <a:pt x="2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5" name="Google Shape;7355;p56"/>
                <p:cNvSpPr/>
                <p:nvPr/>
              </p:nvSpPr>
              <p:spPr>
                <a:xfrm flipH="1" rot="10800000">
                  <a:off x="6050484" y="4281716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1" y="1"/>
                        <a:pt x="21" y="21"/>
                      </a:cubicBezTo>
                      <a:cubicBezTo>
                        <a:pt x="1" y="21"/>
                        <a:pt x="21" y="42"/>
                        <a:pt x="42" y="42"/>
                      </a:cubicBezTo>
                      <a:cubicBezTo>
                        <a:pt x="42" y="42"/>
                        <a:pt x="42" y="21"/>
                        <a:pt x="42" y="21"/>
                      </a:cubicBezTo>
                      <a:cubicBezTo>
                        <a:pt x="42" y="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6" name="Google Shape;7356;p56"/>
                <p:cNvSpPr/>
                <p:nvPr/>
              </p:nvSpPr>
              <p:spPr>
                <a:xfrm flipH="1" rot="10800000">
                  <a:off x="9088722" y="4253359"/>
                  <a:ext cx="37847" cy="32131"/>
                </a:xfrm>
                <a:custGeom>
                  <a:rect b="b" l="l" r="r" t="t"/>
                  <a:pathLst>
                    <a:path extrusionOk="0" h="877" w="1033">
                      <a:moveTo>
                        <a:pt x="564" y="1"/>
                      </a:moveTo>
                      <a:cubicBezTo>
                        <a:pt x="1" y="21"/>
                        <a:pt x="34" y="876"/>
                        <a:pt x="585" y="876"/>
                      </a:cubicBezTo>
                      <a:cubicBezTo>
                        <a:pt x="592" y="876"/>
                        <a:pt x="598" y="876"/>
                        <a:pt x="605" y="876"/>
                      </a:cubicBezTo>
                      <a:cubicBezTo>
                        <a:pt x="849" y="856"/>
                        <a:pt x="1032" y="652"/>
                        <a:pt x="1032" y="428"/>
                      </a:cubicBezTo>
                      <a:cubicBezTo>
                        <a:pt x="1012" y="184"/>
                        <a:pt x="808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7" name="Google Shape;7357;p56"/>
                <p:cNvSpPr/>
                <p:nvPr/>
              </p:nvSpPr>
              <p:spPr>
                <a:xfrm flipH="1" rot="10800000">
                  <a:off x="7393945" y="4271897"/>
                  <a:ext cx="16194" cy="13702"/>
                </a:xfrm>
                <a:custGeom>
                  <a:rect b="b" l="l" r="r" t="t"/>
                  <a:pathLst>
                    <a:path extrusionOk="0" h="374" w="442">
                      <a:moveTo>
                        <a:pt x="275" y="1"/>
                      </a:moveTo>
                      <a:cubicBezTo>
                        <a:pt x="265" y="1"/>
                        <a:pt x="255" y="2"/>
                        <a:pt x="244" y="4"/>
                      </a:cubicBezTo>
                      <a:cubicBezTo>
                        <a:pt x="61" y="4"/>
                        <a:pt x="0" y="207"/>
                        <a:pt x="122" y="329"/>
                      </a:cubicBezTo>
                      <a:cubicBezTo>
                        <a:pt x="158" y="360"/>
                        <a:pt x="202" y="374"/>
                        <a:pt x="245" y="374"/>
                      </a:cubicBezTo>
                      <a:cubicBezTo>
                        <a:pt x="345" y="374"/>
                        <a:pt x="442" y="295"/>
                        <a:pt x="427" y="167"/>
                      </a:cubicBezTo>
                      <a:cubicBezTo>
                        <a:pt x="427" y="76"/>
                        <a:pt x="362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8" name="Google Shape;7358;p56"/>
                <p:cNvSpPr/>
                <p:nvPr/>
              </p:nvSpPr>
              <p:spPr>
                <a:xfrm flipH="1" rot="10800000">
                  <a:off x="7009251" y="4276477"/>
                  <a:ext cx="11944" cy="10478"/>
                </a:xfrm>
                <a:custGeom>
                  <a:rect b="b" l="l" r="r" t="t"/>
                  <a:pathLst>
                    <a:path extrusionOk="0" h="286" w="326">
                      <a:moveTo>
                        <a:pt x="183" y="0"/>
                      </a:moveTo>
                      <a:cubicBezTo>
                        <a:pt x="0" y="0"/>
                        <a:pt x="0" y="285"/>
                        <a:pt x="183" y="285"/>
                      </a:cubicBezTo>
                      <a:cubicBezTo>
                        <a:pt x="265" y="285"/>
                        <a:pt x="326" y="224"/>
                        <a:pt x="326" y="143"/>
                      </a:cubicBezTo>
                      <a:cubicBezTo>
                        <a:pt x="326" y="61"/>
                        <a:pt x="26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9" name="Google Shape;7359;p56"/>
                <p:cNvSpPr/>
                <p:nvPr/>
              </p:nvSpPr>
              <p:spPr>
                <a:xfrm flipH="1" rot="10800000">
                  <a:off x="6527358" y="4283255"/>
                  <a:ext cx="7767" cy="4653"/>
                </a:xfrm>
                <a:custGeom>
                  <a:rect b="b" l="l" r="r" t="t"/>
                  <a:pathLst>
                    <a:path extrusionOk="0" h="127" w="212">
                      <a:moveTo>
                        <a:pt x="131" y="1"/>
                      </a:moveTo>
                      <a:cubicBezTo>
                        <a:pt x="124" y="1"/>
                        <a:pt x="117" y="2"/>
                        <a:pt x="110" y="6"/>
                      </a:cubicBezTo>
                      <a:cubicBezTo>
                        <a:pt x="0" y="6"/>
                        <a:pt x="119" y="126"/>
                        <a:pt x="180" y="126"/>
                      </a:cubicBezTo>
                      <a:cubicBezTo>
                        <a:pt x="198" y="126"/>
                        <a:pt x="211" y="115"/>
                        <a:pt x="211" y="87"/>
                      </a:cubicBezTo>
                      <a:cubicBezTo>
                        <a:pt x="195" y="37"/>
                        <a:pt x="164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0" name="Google Shape;7360;p56"/>
                <p:cNvSpPr/>
                <p:nvPr/>
              </p:nvSpPr>
              <p:spPr>
                <a:xfrm flipH="1" rot="10800000">
                  <a:off x="8917039" y="4258598"/>
                  <a:ext cx="34329" cy="29457"/>
                </a:xfrm>
                <a:custGeom>
                  <a:rect b="b" l="l" r="r" t="t"/>
                  <a:pathLst>
                    <a:path extrusionOk="0" h="804" w="937">
                      <a:moveTo>
                        <a:pt x="527" y="1"/>
                      </a:moveTo>
                      <a:cubicBezTo>
                        <a:pt x="424" y="1"/>
                        <a:pt x="321" y="41"/>
                        <a:pt x="244" y="132"/>
                      </a:cubicBezTo>
                      <a:cubicBezTo>
                        <a:pt x="0" y="396"/>
                        <a:pt x="204" y="803"/>
                        <a:pt x="550" y="803"/>
                      </a:cubicBezTo>
                      <a:cubicBezTo>
                        <a:pt x="774" y="783"/>
                        <a:pt x="936" y="600"/>
                        <a:pt x="916" y="376"/>
                      </a:cubicBezTo>
                      <a:cubicBezTo>
                        <a:pt x="916" y="149"/>
                        <a:pt x="723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1" name="Google Shape;7361;p56"/>
                <p:cNvSpPr/>
                <p:nvPr/>
              </p:nvSpPr>
              <p:spPr>
                <a:xfrm flipH="1" rot="10800000">
                  <a:off x="9379734" y="4152129"/>
                  <a:ext cx="95587" cy="140248"/>
                </a:xfrm>
                <a:custGeom>
                  <a:rect b="b" l="l" r="r" t="t"/>
                  <a:pathLst>
                    <a:path extrusionOk="0" h="3828" w="2609">
                      <a:moveTo>
                        <a:pt x="765" y="1"/>
                      </a:moveTo>
                      <a:cubicBezTo>
                        <a:pt x="712" y="1"/>
                        <a:pt x="656" y="9"/>
                        <a:pt x="598" y="26"/>
                      </a:cubicBezTo>
                      <a:cubicBezTo>
                        <a:pt x="1" y="205"/>
                        <a:pt x="124" y="1086"/>
                        <a:pt x="739" y="1086"/>
                      </a:cubicBezTo>
                      <a:cubicBezTo>
                        <a:pt x="753" y="1086"/>
                        <a:pt x="767" y="1085"/>
                        <a:pt x="781" y="1084"/>
                      </a:cubicBezTo>
                      <a:cubicBezTo>
                        <a:pt x="822" y="1084"/>
                        <a:pt x="862" y="1064"/>
                        <a:pt x="903" y="1064"/>
                      </a:cubicBezTo>
                      <a:cubicBezTo>
                        <a:pt x="740" y="1145"/>
                        <a:pt x="618" y="1349"/>
                        <a:pt x="639" y="1552"/>
                      </a:cubicBezTo>
                      <a:cubicBezTo>
                        <a:pt x="639" y="1837"/>
                        <a:pt x="903" y="2061"/>
                        <a:pt x="1188" y="2061"/>
                      </a:cubicBezTo>
                      <a:lnTo>
                        <a:pt x="1269" y="2061"/>
                      </a:lnTo>
                      <a:cubicBezTo>
                        <a:pt x="900" y="2352"/>
                        <a:pt x="1124" y="2940"/>
                        <a:pt x="1570" y="2940"/>
                      </a:cubicBezTo>
                      <a:cubicBezTo>
                        <a:pt x="1592" y="2940"/>
                        <a:pt x="1613" y="2939"/>
                        <a:pt x="1636" y="2936"/>
                      </a:cubicBezTo>
                      <a:cubicBezTo>
                        <a:pt x="1656" y="2946"/>
                        <a:pt x="1671" y="2951"/>
                        <a:pt x="1684" y="2951"/>
                      </a:cubicBezTo>
                      <a:cubicBezTo>
                        <a:pt x="1697" y="2951"/>
                        <a:pt x="1707" y="2946"/>
                        <a:pt x="1717" y="2936"/>
                      </a:cubicBezTo>
                      <a:lnTo>
                        <a:pt x="1717" y="2936"/>
                      </a:lnTo>
                      <a:cubicBezTo>
                        <a:pt x="1453" y="3201"/>
                        <a:pt x="1534" y="3648"/>
                        <a:pt x="1880" y="3791"/>
                      </a:cubicBezTo>
                      <a:cubicBezTo>
                        <a:pt x="1946" y="3816"/>
                        <a:pt x="2011" y="3828"/>
                        <a:pt x="2075" y="3828"/>
                      </a:cubicBezTo>
                      <a:cubicBezTo>
                        <a:pt x="2365" y="3828"/>
                        <a:pt x="2609" y="3582"/>
                        <a:pt x="2592" y="3282"/>
                      </a:cubicBezTo>
                      <a:cubicBezTo>
                        <a:pt x="2572" y="2997"/>
                        <a:pt x="2327" y="2794"/>
                        <a:pt x="2063" y="2794"/>
                      </a:cubicBezTo>
                      <a:lnTo>
                        <a:pt x="1961" y="2794"/>
                      </a:lnTo>
                      <a:cubicBezTo>
                        <a:pt x="2083" y="2692"/>
                        <a:pt x="2144" y="2549"/>
                        <a:pt x="2124" y="2407"/>
                      </a:cubicBezTo>
                      <a:cubicBezTo>
                        <a:pt x="2124" y="2134"/>
                        <a:pt x="1900" y="1917"/>
                        <a:pt x="1631" y="1917"/>
                      </a:cubicBezTo>
                      <a:cubicBezTo>
                        <a:pt x="1619" y="1917"/>
                        <a:pt x="1607" y="1918"/>
                        <a:pt x="1595" y="1919"/>
                      </a:cubicBezTo>
                      <a:lnTo>
                        <a:pt x="1514" y="1919"/>
                      </a:lnTo>
                      <a:cubicBezTo>
                        <a:pt x="1636" y="1796"/>
                        <a:pt x="1697" y="1654"/>
                        <a:pt x="1697" y="1491"/>
                      </a:cubicBezTo>
                      <a:cubicBezTo>
                        <a:pt x="1676" y="1206"/>
                        <a:pt x="1432" y="982"/>
                        <a:pt x="1147" y="982"/>
                      </a:cubicBezTo>
                      <a:cubicBezTo>
                        <a:pt x="1107" y="982"/>
                        <a:pt x="1046" y="1003"/>
                        <a:pt x="1005" y="1003"/>
                      </a:cubicBezTo>
                      <a:cubicBezTo>
                        <a:pt x="1520" y="727"/>
                        <a:pt x="1270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2" name="Google Shape;7362;p56"/>
                <p:cNvSpPr/>
                <p:nvPr/>
              </p:nvSpPr>
              <p:spPr>
                <a:xfrm flipH="1" rot="10800000">
                  <a:off x="5955813" y="4295126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3" name="Google Shape;7363;p56"/>
                <p:cNvSpPr/>
                <p:nvPr/>
              </p:nvSpPr>
              <p:spPr>
                <a:xfrm flipH="1" rot="10800000">
                  <a:off x="9164745" y="4261566"/>
                  <a:ext cx="39349" cy="33926"/>
                </a:xfrm>
                <a:custGeom>
                  <a:rect b="b" l="l" r="r" t="t"/>
                  <a:pathLst>
                    <a:path extrusionOk="0" h="926" w="1074">
                      <a:moveTo>
                        <a:pt x="602" y="0"/>
                      </a:moveTo>
                      <a:cubicBezTo>
                        <a:pt x="480" y="0"/>
                        <a:pt x="357" y="48"/>
                        <a:pt x="260" y="152"/>
                      </a:cubicBezTo>
                      <a:cubicBezTo>
                        <a:pt x="0" y="451"/>
                        <a:pt x="210" y="926"/>
                        <a:pt x="601" y="926"/>
                      </a:cubicBezTo>
                      <a:cubicBezTo>
                        <a:pt x="609" y="926"/>
                        <a:pt x="618" y="925"/>
                        <a:pt x="626" y="925"/>
                      </a:cubicBezTo>
                      <a:cubicBezTo>
                        <a:pt x="890" y="925"/>
                        <a:pt x="1073" y="701"/>
                        <a:pt x="1073" y="457"/>
                      </a:cubicBezTo>
                      <a:cubicBezTo>
                        <a:pt x="1060" y="176"/>
                        <a:pt x="835" y="0"/>
                        <a:pt x="6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4" name="Google Shape;7364;p56"/>
                <p:cNvSpPr/>
                <p:nvPr/>
              </p:nvSpPr>
              <p:spPr>
                <a:xfrm flipH="1" rot="10800000">
                  <a:off x="9243809" y="4260833"/>
                  <a:ext cx="42280" cy="36015"/>
                </a:xfrm>
                <a:custGeom>
                  <a:rect b="b" l="l" r="r" t="t"/>
                  <a:pathLst>
                    <a:path extrusionOk="0" h="983" w="1154">
                      <a:moveTo>
                        <a:pt x="498" y="1"/>
                      </a:moveTo>
                      <a:cubicBezTo>
                        <a:pt x="241" y="1"/>
                        <a:pt x="0" y="204"/>
                        <a:pt x="14" y="514"/>
                      </a:cubicBezTo>
                      <a:cubicBezTo>
                        <a:pt x="14" y="779"/>
                        <a:pt x="238" y="982"/>
                        <a:pt x="523" y="982"/>
                      </a:cubicBezTo>
                      <a:cubicBezTo>
                        <a:pt x="950" y="962"/>
                        <a:pt x="1154" y="433"/>
                        <a:pt x="828" y="128"/>
                      </a:cubicBezTo>
                      <a:cubicBezTo>
                        <a:pt x="729" y="41"/>
                        <a:pt x="612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5" name="Google Shape;7365;p56"/>
                <p:cNvSpPr/>
                <p:nvPr/>
              </p:nvSpPr>
              <p:spPr>
                <a:xfrm flipH="1" rot="10800000">
                  <a:off x="7871808" y="4280617"/>
                  <a:ext cx="22935" cy="19015"/>
                </a:xfrm>
                <a:custGeom>
                  <a:rect b="b" l="l" r="r" t="t"/>
                  <a:pathLst>
                    <a:path extrusionOk="0" h="519" w="626">
                      <a:moveTo>
                        <a:pt x="346" y="0"/>
                      </a:moveTo>
                      <a:cubicBezTo>
                        <a:pt x="123" y="0"/>
                        <a:pt x="1" y="285"/>
                        <a:pt x="184" y="448"/>
                      </a:cubicBezTo>
                      <a:cubicBezTo>
                        <a:pt x="232" y="497"/>
                        <a:pt x="292" y="518"/>
                        <a:pt x="351" y="518"/>
                      </a:cubicBezTo>
                      <a:cubicBezTo>
                        <a:pt x="490" y="518"/>
                        <a:pt x="625" y="401"/>
                        <a:pt x="611" y="244"/>
                      </a:cubicBezTo>
                      <a:cubicBezTo>
                        <a:pt x="591" y="102"/>
                        <a:pt x="489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6" name="Google Shape;7366;p56"/>
                <p:cNvSpPr/>
                <p:nvPr/>
              </p:nvSpPr>
              <p:spPr>
                <a:xfrm flipH="1" rot="10800000">
                  <a:off x="6622286" y="4295345"/>
                  <a:ext cx="8463" cy="5789"/>
                </a:xfrm>
                <a:custGeom>
                  <a:rect b="b" l="l" r="r" t="t"/>
                  <a:pathLst>
                    <a:path extrusionOk="0" h="158" w="231">
                      <a:moveTo>
                        <a:pt x="123" y="1"/>
                      </a:moveTo>
                      <a:cubicBezTo>
                        <a:pt x="1" y="16"/>
                        <a:pt x="132" y="158"/>
                        <a:pt x="196" y="158"/>
                      </a:cubicBezTo>
                      <a:cubicBezTo>
                        <a:pt x="216" y="158"/>
                        <a:pt x="230" y="143"/>
                        <a:pt x="225" y="102"/>
                      </a:cubicBezTo>
                      <a:cubicBezTo>
                        <a:pt x="225" y="41"/>
                        <a:pt x="184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7" name="Google Shape;7367;p56"/>
                <p:cNvSpPr/>
                <p:nvPr/>
              </p:nvSpPr>
              <p:spPr>
                <a:xfrm flipH="1" rot="10800000">
                  <a:off x="9463194" y="4262298"/>
                  <a:ext cx="49534" cy="42170"/>
                </a:xfrm>
                <a:custGeom>
                  <a:rect b="b" l="l" r="r" t="t"/>
                  <a:pathLst>
                    <a:path extrusionOk="0" h="1151" w="1352">
                      <a:moveTo>
                        <a:pt x="595" y="1"/>
                      </a:moveTo>
                      <a:cubicBezTo>
                        <a:pt x="288" y="1"/>
                        <a:pt x="1" y="246"/>
                        <a:pt x="29" y="600"/>
                      </a:cubicBezTo>
                      <a:cubicBezTo>
                        <a:pt x="29" y="913"/>
                        <a:pt x="273" y="1151"/>
                        <a:pt x="581" y="1151"/>
                      </a:cubicBezTo>
                      <a:cubicBezTo>
                        <a:pt x="594" y="1151"/>
                        <a:pt x="607" y="1150"/>
                        <a:pt x="619" y="1150"/>
                      </a:cubicBezTo>
                      <a:cubicBezTo>
                        <a:pt x="1128" y="1129"/>
                        <a:pt x="1352" y="499"/>
                        <a:pt x="986" y="153"/>
                      </a:cubicBezTo>
                      <a:cubicBezTo>
                        <a:pt x="868" y="47"/>
                        <a:pt x="730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8" name="Google Shape;7368;p56"/>
                <p:cNvSpPr/>
                <p:nvPr/>
              </p:nvSpPr>
              <p:spPr>
                <a:xfrm flipH="1" rot="10800000">
                  <a:off x="8823320" y="4277943"/>
                  <a:ext cx="33377" cy="27991"/>
                </a:xfrm>
                <a:custGeom>
                  <a:rect b="b" l="l" r="r" t="t"/>
                  <a:pathLst>
                    <a:path extrusionOk="0" h="764" w="911">
                      <a:moveTo>
                        <a:pt x="511" y="0"/>
                      </a:moveTo>
                      <a:cubicBezTo>
                        <a:pt x="414" y="0"/>
                        <a:pt x="315" y="41"/>
                        <a:pt x="239" y="132"/>
                      </a:cubicBezTo>
                      <a:cubicBezTo>
                        <a:pt x="0" y="370"/>
                        <a:pt x="188" y="763"/>
                        <a:pt x="500" y="763"/>
                      </a:cubicBezTo>
                      <a:cubicBezTo>
                        <a:pt x="508" y="763"/>
                        <a:pt x="516" y="763"/>
                        <a:pt x="523" y="762"/>
                      </a:cubicBezTo>
                      <a:cubicBezTo>
                        <a:pt x="747" y="762"/>
                        <a:pt x="910" y="579"/>
                        <a:pt x="890" y="376"/>
                      </a:cubicBezTo>
                      <a:cubicBezTo>
                        <a:pt x="876" y="149"/>
                        <a:pt x="696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9" name="Google Shape;7369;p56"/>
                <p:cNvSpPr/>
                <p:nvPr/>
              </p:nvSpPr>
              <p:spPr>
                <a:xfrm flipH="1" rot="10800000">
                  <a:off x="7487297" y="4293587"/>
                  <a:ext cx="17000" cy="14692"/>
                </a:xfrm>
                <a:custGeom>
                  <a:rect b="b" l="l" r="r" t="t"/>
                  <a:pathLst>
                    <a:path extrusionOk="0" h="401" w="464">
                      <a:moveTo>
                        <a:pt x="251" y="1"/>
                      </a:moveTo>
                      <a:cubicBezTo>
                        <a:pt x="196" y="1"/>
                        <a:pt x="140" y="23"/>
                        <a:pt x="97" y="73"/>
                      </a:cubicBezTo>
                      <a:cubicBezTo>
                        <a:pt x="0" y="190"/>
                        <a:pt x="70" y="400"/>
                        <a:pt x="237" y="400"/>
                      </a:cubicBezTo>
                      <a:cubicBezTo>
                        <a:pt x="245" y="400"/>
                        <a:pt x="252" y="400"/>
                        <a:pt x="260" y="399"/>
                      </a:cubicBezTo>
                      <a:cubicBezTo>
                        <a:pt x="382" y="399"/>
                        <a:pt x="464" y="297"/>
                        <a:pt x="464" y="196"/>
                      </a:cubicBezTo>
                      <a:cubicBezTo>
                        <a:pt x="450" y="77"/>
                        <a:pt x="352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0" name="Google Shape;7370;p56"/>
                <p:cNvSpPr/>
                <p:nvPr/>
              </p:nvSpPr>
              <p:spPr>
                <a:xfrm flipH="1" rot="10800000">
                  <a:off x="7103080" y="4300365"/>
                  <a:ext cx="12970" cy="8207"/>
                </a:xfrm>
                <a:custGeom>
                  <a:rect b="b" l="l" r="r" t="t"/>
                  <a:pathLst>
                    <a:path extrusionOk="0" h="224" w="354">
                      <a:moveTo>
                        <a:pt x="186" y="0"/>
                      </a:moveTo>
                      <a:cubicBezTo>
                        <a:pt x="1" y="0"/>
                        <a:pt x="203" y="223"/>
                        <a:pt x="302" y="223"/>
                      </a:cubicBezTo>
                      <a:cubicBezTo>
                        <a:pt x="333" y="223"/>
                        <a:pt x="354" y="201"/>
                        <a:pt x="349" y="143"/>
                      </a:cubicBezTo>
                      <a:cubicBezTo>
                        <a:pt x="349" y="61"/>
                        <a:pt x="268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1" name="Google Shape;7371;p56"/>
                <p:cNvSpPr/>
                <p:nvPr/>
              </p:nvSpPr>
              <p:spPr>
                <a:xfrm flipH="1" rot="10800000">
                  <a:off x="8997018" y="4280947"/>
                  <a:ext cx="36344" cy="30922"/>
                </a:xfrm>
                <a:custGeom>
                  <a:rect b="b" l="l" r="r" t="t"/>
                  <a:pathLst>
                    <a:path extrusionOk="0" h="844" w="992">
                      <a:moveTo>
                        <a:pt x="559" y="0"/>
                      </a:moveTo>
                      <a:cubicBezTo>
                        <a:pt x="451" y="0"/>
                        <a:pt x="342" y="41"/>
                        <a:pt x="259" y="131"/>
                      </a:cubicBezTo>
                      <a:cubicBezTo>
                        <a:pt x="0" y="409"/>
                        <a:pt x="209" y="844"/>
                        <a:pt x="561" y="844"/>
                      </a:cubicBezTo>
                      <a:cubicBezTo>
                        <a:pt x="569" y="844"/>
                        <a:pt x="577" y="843"/>
                        <a:pt x="585" y="843"/>
                      </a:cubicBezTo>
                      <a:cubicBezTo>
                        <a:pt x="829" y="823"/>
                        <a:pt x="992" y="640"/>
                        <a:pt x="992" y="395"/>
                      </a:cubicBezTo>
                      <a:cubicBezTo>
                        <a:pt x="978" y="153"/>
                        <a:pt x="770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2" name="Google Shape;7372;p56"/>
                <p:cNvSpPr/>
                <p:nvPr/>
              </p:nvSpPr>
              <p:spPr>
                <a:xfrm flipH="1" rot="10800000">
                  <a:off x="7970949" y="4296628"/>
                  <a:ext cx="18685" cy="18685"/>
                </a:xfrm>
                <a:custGeom>
                  <a:rect b="b" l="l" r="r" t="t"/>
                  <a:pathLst>
                    <a:path extrusionOk="0" h="510" w="510">
                      <a:moveTo>
                        <a:pt x="245" y="1"/>
                      </a:moveTo>
                      <a:cubicBezTo>
                        <a:pt x="103" y="1"/>
                        <a:pt x="1" y="123"/>
                        <a:pt x="1" y="265"/>
                      </a:cubicBezTo>
                      <a:cubicBezTo>
                        <a:pt x="1" y="408"/>
                        <a:pt x="123" y="510"/>
                        <a:pt x="265" y="510"/>
                      </a:cubicBezTo>
                      <a:cubicBezTo>
                        <a:pt x="408" y="510"/>
                        <a:pt x="510" y="388"/>
                        <a:pt x="510" y="265"/>
                      </a:cubicBezTo>
                      <a:cubicBezTo>
                        <a:pt x="510" y="123"/>
                        <a:pt x="388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3" name="Google Shape;7373;p56"/>
                <p:cNvSpPr/>
                <p:nvPr/>
              </p:nvSpPr>
              <p:spPr>
                <a:xfrm flipH="1" rot="10800000">
                  <a:off x="6717726" y="4307802"/>
                  <a:ext cx="8243" cy="8976"/>
                </a:xfrm>
                <a:custGeom>
                  <a:rect b="b" l="l" r="r" t="t"/>
                  <a:pathLst>
                    <a:path extrusionOk="0" h="245" w="225">
                      <a:moveTo>
                        <a:pt x="103" y="0"/>
                      </a:moveTo>
                      <a:cubicBezTo>
                        <a:pt x="42" y="0"/>
                        <a:pt x="1" y="61"/>
                        <a:pt x="1" y="122"/>
                      </a:cubicBezTo>
                      <a:cubicBezTo>
                        <a:pt x="1" y="183"/>
                        <a:pt x="62" y="244"/>
                        <a:pt x="123" y="244"/>
                      </a:cubicBezTo>
                      <a:cubicBezTo>
                        <a:pt x="184" y="224"/>
                        <a:pt x="225" y="183"/>
                        <a:pt x="225" y="122"/>
                      </a:cubicBezTo>
                      <a:cubicBezTo>
                        <a:pt x="225" y="41"/>
                        <a:pt x="164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4" name="Google Shape;7374;p56"/>
                <p:cNvSpPr/>
                <p:nvPr/>
              </p:nvSpPr>
              <p:spPr>
                <a:xfrm flipH="1" rot="10800000">
                  <a:off x="8729162" y="4293330"/>
                  <a:ext cx="31875" cy="27185"/>
                </a:xfrm>
                <a:custGeom>
                  <a:rect b="b" l="l" r="r" t="t"/>
                  <a:pathLst>
                    <a:path extrusionOk="0" h="742" w="870">
                      <a:moveTo>
                        <a:pt x="468" y="1"/>
                      </a:moveTo>
                      <a:cubicBezTo>
                        <a:pt x="143" y="21"/>
                        <a:pt x="0" y="428"/>
                        <a:pt x="245" y="652"/>
                      </a:cubicBezTo>
                      <a:cubicBezTo>
                        <a:pt x="319" y="713"/>
                        <a:pt x="406" y="741"/>
                        <a:pt x="491" y="741"/>
                      </a:cubicBezTo>
                      <a:cubicBezTo>
                        <a:pt x="686" y="741"/>
                        <a:pt x="869" y="594"/>
                        <a:pt x="855" y="367"/>
                      </a:cubicBezTo>
                      <a:cubicBezTo>
                        <a:pt x="855" y="163"/>
                        <a:pt x="672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5" name="Google Shape;7375;p56"/>
                <p:cNvSpPr/>
                <p:nvPr/>
              </p:nvSpPr>
              <p:spPr>
                <a:xfrm flipH="1" rot="10800000">
                  <a:off x="9074324" y="4292891"/>
                  <a:ext cx="38799" cy="33413"/>
                </a:xfrm>
                <a:custGeom>
                  <a:rect b="b" l="l" r="r" t="t"/>
                  <a:pathLst>
                    <a:path extrusionOk="0" h="912" w="1059">
                      <a:moveTo>
                        <a:pt x="593" y="0"/>
                      </a:moveTo>
                      <a:cubicBezTo>
                        <a:pt x="478" y="0"/>
                        <a:pt x="360" y="43"/>
                        <a:pt x="265" y="138"/>
                      </a:cubicBezTo>
                      <a:cubicBezTo>
                        <a:pt x="1" y="443"/>
                        <a:pt x="225" y="911"/>
                        <a:pt x="632" y="911"/>
                      </a:cubicBezTo>
                      <a:cubicBezTo>
                        <a:pt x="876" y="891"/>
                        <a:pt x="1059" y="688"/>
                        <a:pt x="1059" y="443"/>
                      </a:cubicBezTo>
                      <a:cubicBezTo>
                        <a:pt x="1045" y="172"/>
                        <a:pt x="824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6" name="Google Shape;7376;p56"/>
                <p:cNvSpPr/>
                <p:nvPr/>
              </p:nvSpPr>
              <p:spPr>
                <a:xfrm flipH="1" rot="10800000">
                  <a:off x="8061920" y="4307069"/>
                  <a:ext cx="23888" cy="20151"/>
                </a:xfrm>
                <a:custGeom>
                  <a:rect b="b" l="l" r="r" t="t"/>
                  <a:pathLst>
                    <a:path extrusionOk="0" h="550" w="652">
                      <a:moveTo>
                        <a:pt x="367" y="0"/>
                      </a:moveTo>
                      <a:cubicBezTo>
                        <a:pt x="0" y="21"/>
                        <a:pt x="41" y="550"/>
                        <a:pt x="407" y="550"/>
                      </a:cubicBezTo>
                      <a:cubicBezTo>
                        <a:pt x="550" y="529"/>
                        <a:pt x="652" y="407"/>
                        <a:pt x="652" y="245"/>
                      </a:cubicBezTo>
                      <a:cubicBezTo>
                        <a:pt x="652" y="102"/>
                        <a:pt x="509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7" name="Google Shape;7377;p56"/>
                <p:cNvSpPr/>
                <p:nvPr/>
              </p:nvSpPr>
              <p:spPr>
                <a:xfrm flipH="1" rot="10800000">
                  <a:off x="7579550" y="4313774"/>
                  <a:ext cx="18685" cy="16084"/>
                </a:xfrm>
                <a:custGeom>
                  <a:rect b="b" l="l" r="r" t="t"/>
                  <a:pathLst>
                    <a:path extrusionOk="0" h="439" w="510">
                      <a:moveTo>
                        <a:pt x="298" y="1"/>
                      </a:moveTo>
                      <a:cubicBezTo>
                        <a:pt x="242" y="1"/>
                        <a:pt x="185" y="23"/>
                        <a:pt x="143" y="72"/>
                      </a:cubicBezTo>
                      <a:cubicBezTo>
                        <a:pt x="1" y="215"/>
                        <a:pt x="123" y="439"/>
                        <a:pt x="306" y="439"/>
                      </a:cubicBezTo>
                      <a:cubicBezTo>
                        <a:pt x="428" y="439"/>
                        <a:pt x="510" y="337"/>
                        <a:pt x="510" y="215"/>
                      </a:cubicBezTo>
                      <a:cubicBezTo>
                        <a:pt x="510" y="82"/>
                        <a:pt x="40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8" name="Google Shape;7378;p56"/>
                <p:cNvSpPr/>
                <p:nvPr/>
              </p:nvSpPr>
              <p:spPr>
                <a:xfrm flipH="1" rot="10800000">
                  <a:off x="7197128" y="4317951"/>
                  <a:ext cx="13446" cy="13116"/>
                </a:xfrm>
                <a:custGeom>
                  <a:rect b="b" l="l" r="r" t="t"/>
                  <a:pathLst>
                    <a:path extrusionOk="0" h="358" w="367">
                      <a:moveTo>
                        <a:pt x="194" y="0"/>
                      </a:moveTo>
                      <a:cubicBezTo>
                        <a:pt x="184" y="0"/>
                        <a:pt x="173" y="2"/>
                        <a:pt x="163" y="4"/>
                      </a:cubicBezTo>
                      <a:cubicBezTo>
                        <a:pt x="81" y="4"/>
                        <a:pt x="0" y="85"/>
                        <a:pt x="0" y="166"/>
                      </a:cubicBezTo>
                      <a:cubicBezTo>
                        <a:pt x="0" y="296"/>
                        <a:pt x="93" y="357"/>
                        <a:pt x="183" y="357"/>
                      </a:cubicBezTo>
                      <a:cubicBezTo>
                        <a:pt x="276" y="357"/>
                        <a:pt x="367" y="291"/>
                        <a:pt x="346" y="166"/>
                      </a:cubicBezTo>
                      <a:cubicBezTo>
                        <a:pt x="346" y="75"/>
                        <a:pt x="281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9" name="Google Shape;7379;p56"/>
                <p:cNvSpPr/>
                <p:nvPr/>
              </p:nvSpPr>
              <p:spPr>
                <a:xfrm flipH="1" rot="10800000">
                  <a:off x="9148624" y="4297324"/>
                  <a:ext cx="47519" cy="34403"/>
                </a:xfrm>
                <a:custGeom>
                  <a:rect b="b" l="l" r="r" t="t"/>
                  <a:pathLst>
                    <a:path extrusionOk="0" h="939" w="1297">
                      <a:moveTo>
                        <a:pt x="658" y="0"/>
                      </a:moveTo>
                      <a:cubicBezTo>
                        <a:pt x="645" y="0"/>
                        <a:pt x="632" y="0"/>
                        <a:pt x="618" y="1"/>
                      </a:cubicBezTo>
                      <a:cubicBezTo>
                        <a:pt x="0" y="21"/>
                        <a:pt x="27" y="939"/>
                        <a:pt x="639" y="939"/>
                      </a:cubicBezTo>
                      <a:cubicBezTo>
                        <a:pt x="652" y="939"/>
                        <a:pt x="666" y="938"/>
                        <a:pt x="679" y="937"/>
                      </a:cubicBezTo>
                      <a:cubicBezTo>
                        <a:pt x="1297" y="917"/>
                        <a:pt x="1271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0" name="Google Shape;7380;p56"/>
                <p:cNvSpPr/>
                <p:nvPr/>
              </p:nvSpPr>
              <p:spPr>
                <a:xfrm flipH="1" rot="10800000">
                  <a:off x="9372040" y="4290656"/>
                  <a:ext cx="48252" cy="41400"/>
                </a:xfrm>
                <a:custGeom>
                  <a:rect b="b" l="l" r="r" t="t"/>
                  <a:pathLst>
                    <a:path extrusionOk="0" h="1130" w="1317">
                      <a:moveTo>
                        <a:pt x="578" y="1"/>
                      </a:moveTo>
                      <a:cubicBezTo>
                        <a:pt x="282" y="1"/>
                        <a:pt x="0" y="246"/>
                        <a:pt x="14" y="600"/>
                      </a:cubicBezTo>
                      <a:cubicBezTo>
                        <a:pt x="35" y="906"/>
                        <a:pt x="279" y="1129"/>
                        <a:pt x="604" y="1129"/>
                      </a:cubicBezTo>
                      <a:cubicBezTo>
                        <a:pt x="1093" y="1109"/>
                        <a:pt x="1317" y="499"/>
                        <a:pt x="950" y="153"/>
                      </a:cubicBezTo>
                      <a:cubicBezTo>
                        <a:pt x="839" y="48"/>
                        <a:pt x="707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1" name="Google Shape;7381;p56"/>
                <p:cNvSpPr/>
                <p:nvPr/>
              </p:nvSpPr>
              <p:spPr>
                <a:xfrm flipH="1" rot="10800000">
                  <a:off x="8635223" y="4306300"/>
                  <a:ext cx="29860" cy="26159"/>
                </a:xfrm>
                <a:custGeom>
                  <a:rect b="b" l="l" r="r" t="t"/>
                  <a:pathLst>
                    <a:path extrusionOk="0" h="714" w="815">
                      <a:moveTo>
                        <a:pt x="428" y="1"/>
                      </a:moveTo>
                      <a:cubicBezTo>
                        <a:pt x="0" y="62"/>
                        <a:pt x="21" y="693"/>
                        <a:pt x="469" y="713"/>
                      </a:cubicBezTo>
                      <a:cubicBezTo>
                        <a:pt x="652" y="693"/>
                        <a:pt x="814" y="530"/>
                        <a:pt x="794" y="347"/>
                      </a:cubicBezTo>
                      <a:cubicBezTo>
                        <a:pt x="794" y="143"/>
                        <a:pt x="63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2" name="Google Shape;7382;p56"/>
                <p:cNvSpPr/>
                <p:nvPr/>
              </p:nvSpPr>
              <p:spPr>
                <a:xfrm flipH="1" rot="10800000">
                  <a:off x="9545518" y="4290656"/>
                  <a:ext cx="51989" cy="44038"/>
                </a:xfrm>
                <a:custGeom>
                  <a:rect b="b" l="l" r="r" t="t"/>
                  <a:pathLst>
                    <a:path extrusionOk="0" h="1202" w="1419">
                      <a:moveTo>
                        <a:pt x="615" y="0"/>
                      </a:moveTo>
                      <a:cubicBezTo>
                        <a:pt x="607" y="0"/>
                        <a:pt x="599" y="1"/>
                        <a:pt x="590" y="1"/>
                      </a:cubicBezTo>
                      <a:cubicBezTo>
                        <a:pt x="265" y="21"/>
                        <a:pt x="0" y="286"/>
                        <a:pt x="20" y="632"/>
                      </a:cubicBezTo>
                      <a:cubicBezTo>
                        <a:pt x="34" y="978"/>
                        <a:pt x="317" y="1202"/>
                        <a:pt x="613" y="1202"/>
                      </a:cubicBezTo>
                      <a:cubicBezTo>
                        <a:pt x="771" y="1202"/>
                        <a:pt x="931" y="1139"/>
                        <a:pt x="1058" y="998"/>
                      </a:cubicBezTo>
                      <a:cubicBezTo>
                        <a:pt x="1419" y="617"/>
                        <a:pt x="1129" y="0"/>
                        <a:pt x="6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3" name="Google Shape;7383;p56"/>
                <p:cNvSpPr/>
                <p:nvPr/>
              </p:nvSpPr>
              <p:spPr>
                <a:xfrm flipH="1" rot="10800000">
                  <a:off x="6811665" y="4325645"/>
                  <a:ext cx="10332" cy="9819"/>
                </a:xfrm>
                <a:custGeom>
                  <a:rect b="b" l="l" r="r" t="t"/>
                  <a:pathLst>
                    <a:path extrusionOk="0" h="268" w="282">
                      <a:moveTo>
                        <a:pt x="157" y="1"/>
                      </a:moveTo>
                      <a:cubicBezTo>
                        <a:pt x="152" y="1"/>
                        <a:pt x="148" y="1"/>
                        <a:pt x="143" y="2"/>
                      </a:cubicBezTo>
                      <a:lnTo>
                        <a:pt x="123" y="2"/>
                      </a:lnTo>
                      <a:cubicBezTo>
                        <a:pt x="42" y="2"/>
                        <a:pt x="1" y="63"/>
                        <a:pt x="1" y="144"/>
                      </a:cubicBezTo>
                      <a:cubicBezTo>
                        <a:pt x="1" y="205"/>
                        <a:pt x="62" y="266"/>
                        <a:pt x="143" y="266"/>
                      </a:cubicBezTo>
                      <a:cubicBezTo>
                        <a:pt x="148" y="267"/>
                        <a:pt x="152" y="267"/>
                        <a:pt x="157" y="267"/>
                      </a:cubicBezTo>
                      <a:cubicBezTo>
                        <a:pt x="281" y="267"/>
                        <a:pt x="281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4" name="Google Shape;7384;p56"/>
                <p:cNvSpPr/>
                <p:nvPr/>
              </p:nvSpPr>
              <p:spPr>
                <a:xfrm flipH="1" rot="10800000">
                  <a:off x="8904545" y="4305531"/>
                  <a:ext cx="35648" cy="30189"/>
                </a:xfrm>
                <a:custGeom>
                  <a:rect b="b" l="l" r="r" t="t"/>
                  <a:pathLst>
                    <a:path extrusionOk="0" h="824" w="973">
                      <a:moveTo>
                        <a:pt x="539" y="0"/>
                      </a:moveTo>
                      <a:cubicBezTo>
                        <a:pt x="431" y="0"/>
                        <a:pt x="322" y="41"/>
                        <a:pt x="240" y="131"/>
                      </a:cubicBezTo>
                      <a:cubicBezTo>
                        <a:pt x="1" y="389"/>
                        <a:pt x="190" y="823"/>
                        <a:pt x="541" y="823"/>
                      </a:cubicBezTo>
                      <a:cubicBezTo>
                        <a:pt x="549" y="823"/>
                        <a:pt x="557" y="823"/>
                        <a:pt x="565" y="822"/>
                      </a:cubicBezTo>
                      <a:cubicBezTo>
                        <a:pt x="789" y="802"/>
                        <a:pt x="972" y="619"/>
                        <a:pt x="952" y="395"/>
                      </a:cubicBezTo>
                      <a:cubicBezTo>
                        <a:pt x="952" y="153"/>
                        <a:pt x="748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5" name="Google Shape;7385;p56"/>
                <p:cNvSpPr/>
                <p:nvPr/>
              </p:nvSpPr>
              <p:spPr>
                <a:xfrm flipH="1" rot="10800000">
                  <a:off x="8157360" y="4316009"/>
                  <a:ext cx="24620" cy="20627"/>
                </a:xfrm>
                <a:custGeom>
                  <a:rect b="b" l="l" r="r" t="t"/>
                  <a:pathLst>
                    <a:path extrusionOk="0" h="563" w="672">
                      <a:moveTo>
                        <a:pt x="384" y="1"/>
                      </a:moveTo>
                      <a:cubicBezTo>
                        <a:pt x="307" y="1"/>
                        <a:pt x="227" y="30"/>
                        <a:pt x="163" y="95"/>
                      </a:cubicBezTo>
                      <a:cubicBezTo>
                        <a:pt x="0" y="278"/>
                        <a:pt x="142" y="563"/>
                        <a:pt x="387" y="563"/>
                      </a:cubicBezTo>
                      <a:cubicBezTo>
                        <a:pt x="549" y="563"/>
                        <a:pt x="672" y="420"/>
                        <a:pt x="672" y="257"/>
                      </a:cubicBezTo>
                      <a:cubicBezTo>
                        <a:pt x="658" y="99"/>
                        <a:pt x="52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6" name="Google Shape;7386;p56"/>
                <p:cNvSpPr/>
                <p:nvPr/>
              </p:nvSpPr>
              <p:spPr>
                <a:xfrm flipH="1" rot="10800000">
                  <a:off x="8539050" y="4315276"/>
                  <a:ext cx="29860" cy="25097"/>
                </a:xfrm>
                <a:custGeom>
                  <a:rect b="b" l="l" r="r" t="t"/>
                  <a:pathLst>
                    <a:path extrusionOk="0" h="685" w="815">
                      <a:moveTo>
                        <a:pt x="458" y="0"/>
                      </a:moveTo>
                      <a:cubicBezTo>
                        <a:pt x="368" y="0"/>
                        <a:pt x="276" y="36"/>
                        <a:pt x="204" y="115"/>
                      </a:cubicBezTo>
                      <a:cubicBezTo>
                        <a:pt x="1" y="339"/>
                        <a:pt x="163" y="685"/>
                        <a:pt x="469" y="685"/>
                      </a:cubicBezTo>
                      <a:cubicBezTo>
                        <a:pt x="652" y="665"/>
                        <a:pt x="814" y="502"/>
                        <a:pt x="794" y="319"/>
                      </a:cubicBezTo>
                      <a:cubicBezTo>
                        <a:pt x="781" y="121"/>
                        <a:pt x="62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7" name="Google Shape;7387;p56"/>
                <p:cNvSpPr/>
                <p:nvPr/>
              </p:nvSpPr>
              <p:spPr>
                <a:xfrm flipH="1" rot="10800000">
                  <a:off x="6135483" y="4338907"/>
                  <a:ext cx="3774" cy="3224"/>
                </a:xfrm>
                <a:custGeom>
                  <a:rect b="b" l="l" r="r" t="t"/>
                  <a:pathLst>
                    <a:path extrusionOk="0" h="88" w="103">
                      <a:moveTo>
                        <a:pt x="62" y="0"/>
                      </a:moveTo>
                      <a:cubicBezTo>
                        <a:pt x="21" y="0"/>
                        <a:pt x="1" y="21"/>
                        <a:pt x="21" y="41"/>
                      </a:cubicBezTo>
                      <a:cubicBezTo>
                        <a:pt x="5" y="58"/>
                        <a:pt x="28" y="87"/>
                        <a:pt x="48" y="87"/>
                      </a:cubicBezTo>
                      <a:cubicBezTo>
                        <a:pt x="53" y="87"/>
                        <a:pt x="58" y="86"/>
                        <a:pt x="62" y="82"/>
                      </a:cubicBezTo>
                      <a:cubicBezTo>
                        <a:pt x="82" y="82"/>
                        <a:pt x="102" y="61"/>
                        <a:pt x="102" y="41"/>
                      </a:cubicBezTo>
                      <a:cubicBezTo>
                        <a:pt x="102" y="21"/>
                        <a:pt x="8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8" name="Google Shape;7388;p56"/>
                <p:cNvSpPr/>
                <p:nvPr/>
              </p:nvSpPr>
              <p:spPr>
                <a:xfrm flipH="1" rot="10800000">
                  <a:off x="6231657" y="4338358"/>
                  <a:ext cx="4506" cy="4726"/>
                </a:xfrm>
                <a:custGeom>
                  <a:rect b="b" l="l" r="r" t="t"/>
                  <a:pathLst>
                    <a:path extrusionOk="0" h="129" w="123">
                      <a:moveTo>
                        <a:pt x="75" y="1"/>
                      </a:moveTo>
                      <a:cubicBezTo>
                        <a:pt x="70" y="1"/>
                        <a:pt x="66" y="2"/>
                        <a:pt x="62" y="6"/>
                      </a:cubicBezTo>
                      <a:cubicBezTo>
                        <a:pt x="21" y="6"/>
                        <a:pt x="1" y="26"/>
                        <a:pt x="1" y="67"/>
                      </a:cubicBezTo>
                      <a:cubicBezTo>
                        <a:pt x="1" y="87"/>
                        <a:pt x="21" y="128"/>
                        <a:pt x="62" y="128"/>
                      </a:cubicBezTo>
                      <a:cubicBezTo>
                        <a:pt x="102" y="108"/>
                        <a:pt x="123" y="87"/>
                        <a:pt x="123" y="47"/>
                      </a:cubicBezTo>
                      <a:cubicBezTo>
                        <a:pt x="123" y="30"/>
                        <a:pt x="96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9" name="Google Shape;7389;p56"/>
                <p:cNvSpPr/>
                <p:nvPr/>
              </p:nvSpPr>
              <p:spPr>
                <a:xfrm flipH="1" rot="10800000">
                  <a:off x="8252984" y="4321175"/>
                  <a:ext cx="25903" cy="21909"/>
                </a:xfrm>
                <a:custGeom>
                  <a:rect b="b" l="l" r="r" t="t"/>
                  <a:pathLst>
                    <a:path extrusionOk="0" h="598" w="707">
                      <a:moveTo>
                        <a:pt x="379" y="0"/>
                      </a:moveTo>
                      <a:cubicBezTo>
                        <a:pt x="305" y="0"/>
                        <a:pt x="231" y="27"/>
                        <a:pt x="178" y="87"/>
                      </a:cubicBezTo>
                      <a:cubicBezTo>
                        <a:pt x="0" y="285"/>
                        <a:pt x="129" y="597"/>
                        <a:pt x="378" y="597"/>
                      </a:cubicBezTo>
                      <a:cubicBezTo>
                        <a:pt x="386" y="597"/>
                        <a:pt x="394" y="597"/>
                        <a:pt x="402" y="596"/>
                      </a:cubicBezTo>
                      <a:cubicBezTo>
                        <a:pt x="564" y="596"/>
                        <a:pt x="707" y="454"/>
                        <a:pt x="687" y="291"/>
                      </a:cubicBezTo>
                      <a:cubicBezTo>
                        <a:pt x="687" y="113"/>
                        <a:pt x="531" y="0"/>
                        <a:pt x="3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0" name="Google Shape;7390;p56"/>
                <p:cNvSpPr/>
                <p:nvPr/>
              </p:nvSpPr>
              <p:spPr>
                <a:xfrm flipH="1" rot="10800000">
                  <a:off x="8351942" y="4323630"/>
                  <a:ext cx="23118" cy="21323"/>
                </a:xfrm>
                <a:custGeom>
                  <a:rect b="b" l="l" r="r" t="t"/>
                  <a:pathLst>
                    <a:path extrusionOk="0" h="582" w="631">
                      <a:moveTo>
                        <a:pt x="312" y="1"/>
                      </a:moveTo>
                      <a:cubicBezTo>
                        <a:pt x="160" y="1"/>
                        <a:pt x="10" y="103"/>
                        <a:pt x="0" y="301"/>
                      </a:cubicBezTo>
                      <a:cubicBezTo>
                        <a:pt x="20" y="489"/>
                        <a:pt x="165" y="581"/>
                        <a:pt x="311" y="581"/>
                      </a:cubicBezTo>
                      <a:cubicBezTo>
                        <a:pt x="465" y="581"/>
                        <a:pt x="620" y="479"/>
                        <a:pt x="631" y="281"/>
                      </a:cubicBezTo>
                      <a:cubicBezTo>
                        <a:pt x="601" y="93"/>
                        <a:pt x="456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1" name="Google Shape;7391;p56"/>
                <p:cNvSpPr/>
                <p:nvPr/>
              </p:nvSpPr>
              <p:spPr>
                <a:xfrm flipH="1" rot="10800000">
                  <a:off x="8443829" y="4321175"/>
                  <a:ext cx="28174" cy="23888"/>
                </a:xfrm>
                <a:custGeom>
                  <a:rect b="b" l="l" r="r" t="t"/>
                  <a:pathLst>
                    <a:path extrusionOk="0" h="652" w="769">
                      <a:moveTo>
                        <a:pt x="426" y="0"/>
                      </a:moveTo>
                      <a:cubicBezTo>
                        <a:pt x="343" y="0"/>
                        <a:pt x="260" y="32"/>
                        <a:pt x="198" y="101"/>
                      </a:cubicBezTo>
                      <a:cubicBezTo>
                        <a:pt x="1" y="318"/>
                        <a:pt x="149" y="651"/>
                        <a:pt x="419" y="651"/>
                      </a:cubicBezTo>
                      <a:cubicBezTo>
                        <a:pt x="427" y="651"/>
                        <a:pt x="435" y="651"/>
                        <a:pt x="443" y="650"/>
                      </a:cubicBezTo>
                      <a:cubicBezTo>
                        <a:pt x="626" y="650"/>
                        <a:pt x="768" y="487"/>
                        <a:pt x="768" y="325"/>
                      </a:cubicBezTo>
                      <a:cubicBezTo>
                        <a:pt x="755" y="122"/>
                        <a:pt x="589" y="0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2" name="Google Shape;7392;p56"/>
                <p:cNvSpPr/>
                <p:nvPr/>
              </p:nvSpPr>
              <p:spPr>
                <a:xfrm flipH="1" rot="10800000">
                  <a:off x="6040042" y="4343597"/>
                  <a:ext cx="3041" cy="2272"/>
                </a:xfrm>
                <a:custGeom>
                  <a:rect b="b" l="l" r="r" t="t"/>
                  <a:pathLst>
                    <a:path extrusionOk="0" h="62" w="83">
                      <a:moveTo>
                        <a:pt x="42" y="1"/>
                      </a:moveTo>
                      <a:cubicBezTo>
                        <a:pt x="21" y="1"/>
                        <a:pt x="1" y="21"/>
                        <a:pt x="1" y="41"/>
                      </a:cubicBezTo>
                      <a:cubicBezTo>
                        <a:pt x="1" y="62"/>
                        <a:pt x="21" y="62"/>
                        <a:pt x="42" y="62"/>
                      </a:cubicBezTo>
                      <a:cubicBezTo>
                        <a:pt x="62" y="62"/>
                        <a:pt x="82" y="62"/>
                        <a:pt x="82" y="41"/>
                      </a:cubicBezTo>
                      <a:cubicBezTo>
                        <a:pt x="62" y="21"/>
                        <a:pt x="62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3" name="Google Shape;7393;p56"/>
                <p:cNvSpPr/>
                <p:nvPr/>
              </p:nvSpPr>
              <p:spPr>
                <a:xfrm flipH="1" rot="10800000">
                  <a:off x="6326328" y="4342828"/>
                  <a:ext cx="6009" cy="5276"/>
                </a:xfrm>
                <a:custGeom>
                  <a:rect b="b" l="l" r="r" t="t"/>
                  <a:pathLst>
                    <a:path extrusionOk="0" h="144" w="164">
                      <a:moveTo>
                        <a:pt x="103" y="1"/>
                      </a:moveTo>
                      <a:cubicBezTo>
                        <a:pt x="1" y="1"/>
                        <a:pt x="1" y="123"/>
                        <a:pt x="103" y="143"/>
                      </a:cubicBezTo>
                      <a:cubicBezTo>
                        <a:pt x="143" y="143"/>
                        <a:pt x="164" y="102"/>
                        <a:pt x="164" y="62"/>
                      </a:cubicBezTo>
                      <a:cubicBezTo>
                        <a:pt x="164" y="21"/>
                        <a:pt x="123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4" name="Google Shape;7394;p56"/>
                <p:cNvSpPr/>
                <p:nvPr/>
              </p:nvSpPr>
              <p:spPr>
                <a:xfrm flipH="1" rot="10800000">
                  <a:off x="7676493" y="4332423"/>
                  <a:ext cx="17183" cy="16450"/>
                </a:xfrm>
                <a:custGeom>
                  <a:rect b="b" l="l" r="r" t="t"/>
                  <a:pathLst>
                    <a:path extrusionOk="0" h="449" w="469">
                      <a:moveTo>
                        <a:pt x="228" y="1"/>
                      </a:moveTo>
                      <a:cubicBezTo>
                        <a:pt x="119" y="1"/>
                        <a:pt x="11" y="78"/>
                        <a:pt x="0" y="225"/>
                      </a:cubicBezTo>
                      <a:cubicBezTo>
                        <a:pt x="0" y="347"/>
                        <a:pt x="102" y="449"/>
                        <a:pt x="244" y="449"/>
                      </a:cubicBezTo>
                      <a:cubicBezTo>
                        <a:pt x="366" y="429"/>
                        <a:pt x="468" y="327"/>
                        <a:pt x="448" y="205"/>
                      </a:cubicBezTo>
                      <a:cubicBezTo>
                        <a:pt x="428" y="67"/>
                        <a:pt x="328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5" name="Google Shape;7395;p56"/>
                <p:cNvSpPr/>
                <p:nvPr/>
              </p:nvSpPr>
              <p:spPr>
                <a:xfrm flipH="1" rot="10800000">
                  <a:off x="9451067" y="4310000"/>
                  <a:ext cx="50486" cy="42903"/>
                </a:xfrm>
                <a:custGeom>
                  <a:rect b="b" l="l" r="r" t="t"/>
                  <a:pathLst>
                    <a:path extrusionOk="0" h="1171" w="1378">
                      <a:moveTo>
                        <a:pt x="612" y="0"/>
                      </a:moveTo>
                      <a:cubicBezTo>
                        <a:pt x="303" y="0"/>
                        <a:pt x="0" y="251"/>
                        <a:pt x="14" y="620"/>
                      </a:cubicBezTo>
                      <a:cubicBezTo>
                        <a:pt x="34" y="933"/>
                        <a:pt x="298" y="1171"/>
                        <a:pt x="607" y="1171"/>
                      </a:cubicBezTo>
                      <a:cubicBezTo>
                        <a:pt x="620" y="1171"/>
                        <a:pt x="632" y="1170"/>
                        <a:pt x="645" y="1169"/>
                      </a:cubicBezTo>
                      <a:cubicBezTo>
                        <a:pt x="1154" y="1149"/>
                        <a:pt x="1378" y="498"/>
                        <a:pt x="991" y="152"/>
                      </a:cubicBezTo>
                      <a:cubicBezTo>
                        <a:pt x="880" y="47"/>
                        <a:pt x="745" y="0"/>
                        <a:pt x="6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6" name="Google Shape;7396;p56"/>
                <p:cNvSpPr/>
                <p:nvPr/>
              </p:nvSpPr>
              <p:spPr>
                <a:xfrm flipH="1" rot="10800000">
                  <a:off x="5944638" y="4351804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21" y="0"/>
                        <a:pt x="0" y="0"/>
                        <a:pt x="0" y="21"/>
                      </a:cubicBezTo>
                      <a:cubicBezTo>
                        <a:pt x="0" y="21"/>
                        <a:pt x="0" y="41"/>
                        <a:pt x="21" y="41"/>
                      </a:cubicBezTo>
                      <a:cubicBezTo>
                        <a:pt x="41" y="41"/>
                        <a:pt x="41" y="41"/>
                        <a:pt x="41" y="21"/>
                      </a:cubicBezTo>
                      <a:cubicBezTo>
                        <a:pt x="4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7" name="Google Shape;7397;p56"/>
                <p:cNvSpPr/>
                <p:nvPr/>
              </p:nvSpPr>
              <p:spPr>
                <a:xfrm flipH="1" rot="10800000">
                  <a:off x="7288062" y="4340446"/>
                  <a:ext cx="16450" cy="13629"/>
                </a:xfrm>
                <a:custGeom>
                  <a:rect b="b" l="l" r="r" t="t"/>
                  <a:pathLst>
                    <a:path extrusionOk="0" h="372" w="449">
                      <a:moveTo>
                        <a:pt x="245" y="1"/>
                      </a:moveTo>
                      <a:cubicBezTo>
                        <a:pt x="82" y="1"/>
                        <a:pt x="1" y="204"/>
                        <a:pt x="123" y="326"/>
                      </a:cubicBezTo>
                      <a:cubicBezTo>
                        <a:pt x="160" y="357"/>
                        <a:pt x="204" y="371"/>
                        <a:pt x="248" y="371"/>
                      </a:cubicBezTo>
                      <a:cubicBezTo>
                        <a:pt x="349" y="371"/>
                        <a:pt x="448" y="297"/>
                        <a:pt x="448" y="184"/>
                      </a:cubicBezTo>
                      <a:cubicBezTo>
                        <a:pt x="428" y="82"/>
                        <a:pt x="34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8" name="Google Shape;7398;p56"/>
                <p:cNvSpPr/>
                <p:nvPr/>
              </p:nvSpPr>
              <p:spPr>
                <a:xfrm flipH="1" rot="10800000">
                  <a:off x="8983389" y="4322714"/>
                  <a:ext cx="38066" cy="32168"/>
                </a:xfrm>
                <a:custGeom>
                  <a:rect b="b" l="l" r="r" t="t"/>
                  <a:pathLst>
                    <a:path extrusionOk="0" h="878" w="1039">
                      <a:moveTo>
                        <a:pt x="588" y="1"/>
                      </a:moveTo>
                      <a:cubicBezTo>
                        <a:pt x="474" y="1"/>
                        <a:pt x="357" y="46"/>
                        <a:pt x="265" y="145"/>
                      </a:cubicBezTo>
                      <a:cubicBezTo>
                        <a:pt x="0" y="430"/>
                        <a:pt x="224" y="877"/>
                        <a:pt x="611" y="877"/>
                      </a:cubicBezTo>
                      <a:cubicBezTo>
                        <a:pt x="835" y="857"/>
                        <a:pt x="1038" y="654"/>
                        <a:pt x="1018" y="409"/>
                      </a:cubicBezTo>
                      <a:cubicBezTo>
                        <a:pt x="1004" y="158"/>
                        <a:pt x="801" y="1"/>
                        <a:pt x="5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9" name="Google Shape;7399;p56"/>
                <p:cNvSpPr/>
                <p:nvPr/>
              </p:nvSpPr>
              <p:spPr>
                <a:xfrm flipH="1" rot="10800000">
                  <a:off x="6904871" y="4344953"/>
                  <a:ext cx="11211" cy="10588"/>
                </a:xfrm>
                <a:custGeom>
                  <a:rect b="b" l="l" r="r" t="t"/>
                  <a:pathLst>
                    <a:path extrusionOk="0" h="289" w="306">
                      <a:moveTo>
                        <a:pt x="143" y="0"/>
                      </a:moveTo>
                      <a:cubicBezTo>
                        <a:pt x="61" y="0"/>
                        <a:pt x="0" y="82"/>
                        <a:pt x="21" y="163"/>
                      </a:cubicBezTo>
                      <a:cubicBezTo>
                        <a:pt x="21" y="234"/>
                        <a:pt x="67" y="289"/>
                        <a:pt x="132" y="289"/>
                      </a:cubicBezTo>
                      <a:cubicBezTo>
                        <a:pt x="142" y="289"/>
                        <a:pt x="152" y="288"/>
                        <a:pt x="163" y="285"/>
                      </a:cubicBezTo>
                      <a:cubicBezTo>
                        <a:pt x="245" y="285"/>
                        <a:pt x="306" y="224"/>
                        <a:pt x="306" y="143"/>
                      </a:cubicBezTo>
                      <a:cubicBezTo>
                        <a:pt x="285" y="61"/>
                        <a:pt x="22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0" name="Google Shape;7400;p56"/>
                <p:cNvSpPr/>
                <p:nvPr/>
              </p:nvSpPr>
              <p:spPr>
                <a:xfrm flipH="1" rot="10800000">
                  <a:off x="8812109" y="4327916"/>
                  <a:ext cx="33377" cy="28724"/>
                </a:xfrm>
                <a:custGeom>
                  <a:rect b="b" l="l" r="r" t="t"/>
                  <a:pathLst>
                    <a:path extrusionOk="0" h="784" w="911">
                      <a:moveTo>
                        <a:pt x="511" y="1"/>
                      </a:moveTo>
                      <a:cubicBezTo>
                        <a:pt x="408" y="1"/>
                        <a:pt x="303" y="41"/>
                        <a:pt x="219" y="132"/>
                      </a:cubicBezTo>
                      <a:cubicBezTo>
                        <a:pt x="1" y="390"/>
                        <a:pt x="170" y="784"/>
                        <a:pt x="499" y="784"/>
                      </a:cubicBezTo>
                      <a:cubicBezTo>
                        <a:pt x="508" y="784"/>
                        <a:pt x="516" y="784"/>
                        <a:pt x="524" y="783"/>
                      </a:cubicBezTo>
                      <a:cubicBezTo>
                        <a:pt x="748" y="783"/>
                        <a:pt x="911" y="600"/>
                        <a:pt x="911" y="376"/>
                      </a:cubicBezTo>
                      <a:cubicBezTo>
                        <a:pt x="897" y="149"/>
                        <a:pt x="70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1" name="Google Shape;7401;p56"/>
                <p:cNvSpPr/>
                <p:nvPr/>
              </p:nvSpPr>
              <p:spPr>
                <a:xfrm flipH="1" rot="10800000">
                  <a:off x="6422501" y="4352390"/>
                  <a:ext cx="6631" cy="4690"/>
                </a:xfrm>
                <a:custGeom>
                  <a:rect b="b" l="l" r="r" t="t"/>
                  <a:pathLst>
                    <a:path extrusionOk="0" h="128" w="181">
                      <a:moveTo>
                        <a:pt x="98" y="0"/>
                      </a:moveTo>
                      <a:cubicBezTo>
                        <a:pt x="93" y="0"/>
                        <a:pt x="88" y="1"/>
                        <a:pt x="82" y="1"/>
                      </a:cubicBezTo>
                      <a:cubicBezTo>
                        <a:pt x="42" y="1"/>
                        <a:pt x="1" y="42"/>
                        <a:pt x="1" y="83"/>
                      </a:cubicBezTo>
                      <a:cubicBezTo>
                        <a:pt x="1" y="115"/>
                        <a:pt x="12" y="128"/>
                        <a:pt x="29" y="128"/>
                      </a:cubicBezTo>
                      <a:cubicBezTo>
                        <a:pt x="81" y="128"/>
                        <a:pt x="181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2" name="Google Shape;7402;p56"/>
                <p:cNvSpPr/>
                <p:nvPr/>
              </p:nvSpPr>
              <p:spPr>
                <a:xfrm flipH="1" rot="10800000">
                  <a:off x="9275097" y="4223133"/>
                  <a:ext cx="100057" cy="139809"/>
                </a:xfrm>
                <a:custGeom>
                  <a:rect b="b" l="l" r="r" t="t"/>
                  <a:pathLst>
                    <a:path extrusionOk="0" h="3816" w="2731">
                      <a:moveTo>
                        <a:pt x="715" y="0"/>
                      </a:moveTo>
                      <a:cubicBezTo>
                        <a:pt x="574" y="0"/>
                        <a:pt x="432" y="56"/>
                        <a:pt x="320" y="182"/>
                      </a:cubicBezTo>
                      <a:cubicBezTo>
                        <a:pt x="0" y="542"/>
                        <a:pt x="270" y="1098"/>
                        <a:pt x="742" y="1098"/>
                      </a:cubicBezTo>
                      <a:cubicBezTo>
                        <a:pt x="751" y="1098"/>
                        <a:pt x="759" y="1098"/>
                        <a:pt x="768" y="1097"/>
                      </a:cubicBezTo>
                      <a:cubicBezTo>
                        <a:pt x="809" y="1097"/>
                        <a:pt x="870" y="1077"/>
                        <a:pt x="910" y="1057"/>
                      </a:cubicBezTo>
                      <a:lnTo>
                        <a:pt x="910" y="1057"/>
                      </a:lnTo>
                      <a:cubicBezTo>
                        <a:pt x="402" y="1321"/>
                        <a:pt x="605" y="2074"/>
                        <a:pt x="1175" y="2074"/>
                      </a:cubicBezTo>
                      <a:lnTo>
                        <a:pt x="1236" y="2074"/>
                      </a:lnTo>
                      <a:cubicBezTo>
                        <a:pt x="1134" y="2176"/>
                        <a:pt x="1073" y="2318"/>
                        <a:pt x="1073" y="2481"/>
                      </a:cubicBezTo>
                      <a:cubicBezTo>
                        <a:pt x="1073" y="2754"/>
                        <a:pt x="1297" y="2971"/>
                        <a:pt x="1584" y="2971"/>
                      </a:cubicBezTo>
                      <a:cubicBezTo>
                        <a:pt x="1597" y="2971"/>
                        <a:pt x="1610" y="2970"/>
                        <a:pt x="1622" y="2970"/>
                      </a:cubicBezTo>
                      <a:cubicBezTo>
                        <a:pt x="1643" y="2970"/>
                        <a:pt x="1684" y="2949"/>
                        <a:pt x="1704" y="2949"/>
                      </a:cubicBezTo>
                      <a:cubicBezTo>
                        <a:pt x="1602" y="3051"/>
                        <a:pt x="1541" y="3193"/>
                        <a:pt x="1561" y="3336"/>
                      </a:cubicBezTo>
                      <a:cubicBezTo>
                        <a:pt x="1561" y="3627"/>
                        <a:pt x="1803" y="3815"/>
                        <a:pt x="2056" y="3815"/>
                      </a:cubicBezTo>
                      <a:cubicBezTo>
                        <a:pt x="2192" y="3815"/>
                        <a:pt x="2330" y="3762"/>
                        <a:pt x="2436" y="3641"/>
                      </a:cubicBezTo>
                      <a:cubicBezTo>
                        <a:pt x="2731" y="3327"/>
                        <a:pt x="2514" y="2805"/>
                        <a:pt x="2078" y="2805"/>
                      </a:cubicBezTo>
                      <a:cubicBezTo>
                        <a:pt x="2062" y="2805"/>
                        <a:pt x="2046" y="2805"/>
                        <a:pt x="2029" y="2807"/>
                      </a:cubicBezTo>
                      <a:lnTo>
                        <a:pt x="1948" y="2807"/>
                      </a:lnTo>
                      <a:cubicBezTo>
                        <a:pt x="2323" y="2511"/>
                        <a:pt x="2086" y="1910"/>
                        <a:pt x="1627" y="1910"/>
                      </a:cubicBezTo>
                      <a:cubicBezTo>
                        <a:pt x="1612" y="1910"/>
                        <a:pt x="1597" y="1910"/>
                        <a:pt x="1582" y="1911"/>
                      </a:cubicBezTo>
                      <a:lnTo>
                        <a:pt x="1500" y="1911"/>
                      </a:lnTo>
                      <a:cubicBezTo>
                        <a:pt x="1840" y="1591"/>
                        <a:pt x="1610" y="1016"/>
                        <a:pt x="1138" y="1016"/>
                      </a:cubicBezTo>
                      <a:cubicBezTo>
                        <a:pt x="1130" y="1016"/>
                        <a:pt x="1122" y="1016"/>
                        <a:pt x="1114" y="1016"/>
                      </a:cubicBezTo>
                      <a:cubicBezTo>
                        <a:pt x="1072" y="1032"/>
                        <a:pt x="1030" y="1040"/>
                        <a:pt x="988" y="1040"/>
                      </a:cubicBezTo>
                      <a:cubicBezTo>
                        <a:pt x="769" y="1040"/>
                        <a:pt x="580" y="829"/>
                        <a:pt x="666" y="589"/>
                      </a:cubicBezTo>
                      <a:cubicBezTo>
                        <a:pt x="711" y="441"/>
                        <a:pt x="845" y="357"/>
                        <a:pt x="983" y="357"/>
                      </a:cubicBezTo>
                      <a:cubicBezTo>
                        <a:pt x="1092" y="357"/>
                        <a:pt x="1204" y="411"/>
                        <a:pt x="1277" y="528"/>
                      </a:cubicBezTo>
                      <a:cubicBezTo>
                        <a:pt x="1250" y="207"/>
                        <a:pt x="986" y="0"/>
                        <a:pt x="7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3" name="Google Shape;7403;p56"/>
                <p:cNvSpPr/>
                <p:nvPr/>
              </p:nvSpPr>
              <p:spPr>
                <a:xfrm flipH="1" rot="10800000">
                  <a:off x="9065384" y="4331836"/>
                  <a:ext cx="33597" cy="32204"/>
                </a:xfrm>
                <a:custGeom>
                  <a:rect b="b" l="l" r="r" t="t"/>
                  <a:pathLst>
                    <a:path extrusionOk="0" h="879" w="917">
                      <a:moveTo>
                        <a:pt x="453" y="0"/>
                      </a:moveTo>
                      <a:cubicBezTo>
                        <a:pt x="226" y="0"/>
                        <a:pt x="1" y="153"/>
                        <a:pt x="1" y="456"/>
                      </a:cubicBezTo>
                      <a:cubicBezTo>
                        <a:pt x="30" y="741"/>
                        <a:pt x="245" y="879"/>
                        <a:pt x="458" y="879"/>
                      </a:cubicBezTo>
                      <a:cubicBezTo>
                        <a:pt x="688" y="879"/>
                        <a:pt x="916" y="720"/>
                        <a:pt x="916" y="415"/>
                      </a:cubicBezTo>
                      <a:cubicBezTo>
                        <a:pt x="887" y="138"/>
                        <a:pt x="669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4" name="Google Shape;7404;p56"/>
                <p:cNvSpPr/>
                <p:nvPr/>
              </p:nvSpPr>
              <p:spPr>
                <a:xfrm flipH="1" rot="10800000">
                  <a:off x="5849967" y="4365946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5" name="Google Shape;7405;p56"/>
                <p:cNvSpPr/>
                <p:nvPr/>
              </p:nvSpPr>
              <p:spPr>
                <a:xfrm flipH="1" rot="10800000">
                  <a:off x="7770432" y="4349569"/>
                  <a:ext cx="17916" cy="17916"/>
                </a:xfrm>
                <a:custGeom>
                  <a:rect b="b" l="l" r="r" t="t"/>
                  <a:pathLst>
                    <a:path extrusionOk="0" h="489" w="489">
                      <a:moveTo>
                        <a:pt x="224" y="1"/>
                      </a:moveTo>
                      <a:cubicBezTo>
                        <a:pt x="102" y="21"/>
                        <a:pt x="0" y="123"/>
                        <a:pt x="0" y="265"/>
                      </a:cubicBezTo>
                      <a:cubicBezTo>
                        <a:pt x="20" y="387"/>
                        <a:pt x="122" y="489"/>
                        <a:pt x="265" y="489"/>
                      </a:cubicBezTo>
                      <a:cubicBezTo>
                        <a:pt x="387" y="489"/>
                        <a:pt x="488" y="367"/>
                        <a:pt x="488" y="245"/>
                      </a:cubicBezTo>
                      <a:cubicBezTo>
                        <a:pt x="468" y="102"/>
                        <a:pt x="366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6" name="Google Shape;7406;p56"/>
                <p:cNvSpPr/>
                <p:nvPr/>
              </p:nvSpPr>
              <p:spPr>
                <a:xfrm flipH="1" rot="10800000">
                  <a:off x="9132211" y="4331617"/>
                  <a:ext cx="48545" cy="35868"/>
                </a:xfrm>
                <a:custGeom>
                  <a:rect b="b" l="l" r="r" t="t"/>
                  <a:pathLst>
                    <a:path extrusionOk="0" h="979" w="1325">
                      <a:moveTo>
                        <a:pt x="659" y="0"/>
                      </a:moveTo>
                      <a:cubicBezTo>
                        <a:pt x="652" y="0"/>
                        <a:pt x="646" y="0"/>
                        <a:pt x="639" y="1"/>
                      </a:cubicBezTo>
                      <a:cubicBezTo>
                        <a:pt x="1" y="40"/>
                        <a:pt x="47" y="979"/>
                        <a:pt x="661" y="979"/>
                      </a:cubicBezTo>
                      <a:cubicBezTo>
                        <a:pt x="674" y="979"/>
                        <a:pt x="687" y="978"/>
                        <a:pt x="700" y="977"/>
                      </a:cubicBezTo>
                      <a:cubicBezTo>
                        <a:pt x="1324" y="957"/>
                        <a:pt x="1291" y="0"/>
                        <a:pt x="6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7" name="Google Shape;7407;p56"/>
                <p:cNvSpPr/>
                <p:nvPr/>
              </p:nvSpPr>
              <p:spPr>
                <a:xfrm flipH="1" rot="10800000">
                  <a:off x="6517209" y="4362612"/>
                  <a:ext cx="7474" cy="7108"/>
                </a:xfrm>
                <a:custGeom>
                  <a:rect b="b" l="l" r="r" t="t"/>
                  <a:pathLst>
                    <a:path extrusionOk="0" h="194" w="204">
                      <a:moveTo>
                        <a:pt x="102" y="1"/>
                      </a:moveTo>
                      <a:cubicBezTo>
                        <a:pt x="41" y="1"/>
                        <a:pt x="0" y="41"/>
                        <a:pt x="0" y="102"/>
                      </a:cubicBezTo>
                      <a:cubicBezTo>
                        <a:pt x="10" y="163"/>
                        <a:pt x="56" y="194"/>
                        <a:pt x="102" y="194"/>
                      </a:cubicBezTo>
                      <a:cubicBezTo>
                        <a:pt x="148" y="194"/>
                        <a:pt x="193" y="163"/>
                        <a:pt x="204" y="102"/>
                      </a:cubicBezTo>
                      <a:cubicBezTo>
                        <a:pt x="204" y="41"/>
                        <a:pt x="163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8" name="Google Shape;7408;p56"/>
                <p:cNvSpPr/>
                <p:nvPr/>
              </p:nvSpPr>
              <p:spPr>
                <a:xfrm flipH="1" rot="10800000">
                  <a:off x="8718170" y="4346528"/>
                  <a:ext cx="32644" cy="27991"/>
                </a:xfrm>
                <a:custGeom>
                  <a:rect b="b" l="l" r="r" t="t"/>
                  <a:pathLst>
                    <a:path extrusionOk="0" h="764" w="891">
                      <a:moveTo>
                        <a:pt x="497" y="0"/>
                      </a:moveTo>
                      <a:cubicBezTo>
                        <a:pt x="397" y="0"/>
                        <a:pt x="296" y="41"/>
                        <a:pt x="219" y="132"/>
                      </a:cubicBezTo>
                      <a:cubicBezTo>
                        <a:pt x="1" y="370"/>
                        <a:pt x="170" y="763"/>
                        <a:pt x="499" y="763"/>
                      </a:cubicBezTo>
                      <a:cubicBezTo>
                        <a:pt x="508" y="763"/>
                        <a:pt x="516" y="763"/>
                        <a:pt x="524" y="762"/>
                      </a:cubicBezTo>
                      <a:cubicBezTo>
                        <a:pt x="728" y="762"/>
                        <a:pt x="891" y="579"/>
                        <a:pt x="891" y="376"/>
                      </a:cubicBezTo>
                      <a:cubicBezTo>
                        <a:pt x="877" y="148"/>
                        <a:pt x="688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9" name="Google Shape;7409;p56"/>
                <p:cNvSpPr/>
                <p:nvPr/>
              </p:nvSpPr>
              <p:spPr>
                <a:xfrm flipH="1" rot="10800000">
                  <a:off x="9352622" y="4333888"/>
                  <a:ext cx="49021" cy="42206"/>
                </a:xfrm>
                <a:custGeom>
                  <a:rect b="b" l="l" r="r" t="t"/>
                  <a:pathLst>
                    <a:path extrusionOk="0" h="1152" w="1338">
                      <a:moveTo>
                        <a:pt x="752" y="0"/>
                      </a:moveTo>
                      <a:cubicBezTo>
                        <a:pt x="603" y="0"/>
                        <a:pt x="454" y="61"/>
                        <a:pt x="341" y="195"/>
                      </a:cubicBezTo>
                      <a:cubicBezTo>
                        <a:pt x="0" y="555"/>
                        <a:pt x="271" y="1152"/>
                        <a:pt x="764" y="1152"/>
                      </a:cubicBezTo>
                      <a:cubicBezTo>
                        <a:pt x="772" y="1152"/>
                        <a:pt x="780" y="1152"/>
                        <a:pt x="788" y="1151"/>
                      </a:cubicBezTo>
                      <a:cubicBezTo>
                        <a:pt x="1094" y="1131"/>
                        <a:pt x="1338" y="866"/>
                        <a:pt x="1338" y="561"/>
                      </a:cubicBezTo>
                      <a:cubicBezTo>
                        <a:pt x="1311" y="215"/>
                        <a:pt x="1033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0" name="Google Shape;7410;p56"/>
                <p:cNvSpPr/>
                <p:nvPr/>
              </p:nvSpPr>
              <p:spPr>
                <a:xfrm flipH="1" rot="10800000">
                  <a:off x="7381268" y="4361476"/>
                  <a:ext cx="17183" cy="14838"/>
                </a:xfrm>
                <a:custGeom>
                  <a:rect b="b" l="l" r="r" t="t"/>
                  <a:pathLst>
                    <a:path extrusionOk="0" h="405" w="469">
                      <a:moveTo>
                        <a:pt x="263" y="0"/>
                      </a:moveTo>
                      <a:cubicBezTo>
                        <a:pt x="213" y="0"/>
                        <a:pt x="162" y="19"/>
                        <a:pt x="122" y="58"/>
                      </a:cubicBezTo>
                      <a:cubicBezTo>
                        <a:pt x="0" y="201"/>
                        <a:pt x="102" y="404"/>
                        <a:pt x="285" y="404"/>
                      </a:cubicBezTo>
                      <a:cubicBezTo>
                        <a:pt x="387" y="404"/>
                        <a:pt x="468" y="303"/>
                        <a:pt x="468" y="201"/>
                      </a:cubicBezTo>
                      <a:cubicBezTo>
                        <a:pt x="468" y="78"/>
                        <a:pt x="36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1" name="Google Shape;7411;p56"/>
                <p:cNvSpPr/>
                <p:nvPr/>
              </p:nvSpPr>
              <p:spPr>
                <a:xfrm flipH="1" rot="10800000">
                  <a:off x="6997197" y="4368217"/>
                  <a:ext cx="13006" cy="8940"/>
                </a:xfrm>
                <a:custGeom>
                  <a:rect b="b" l="l" r="r" t="t"/>
                  <a:pathLst>
                    <a:path extrusionOk="0" h="244" w="355">
                      <a:moveTo>
                        <a:pt x="187" y="0"/>
                      </a:moveTo>
                      <a:cubicBezTo>
                        <a:pt x="1" y="16"/>
                        <a:pt x="204" y="243"/>
                        <a:pt x="303" y="243"/>
                      </a:cubicBezTo>
                      <a:cubicBezTo>
                        <a:pt x="334" y="243"/>
                        <a:pt x="354" y="221"/>
                        <a:pt x="350" y="163"/>
                      </a:cubicBezTo>
                      <a:cubicBezTo>
                        <a:pt x="350" y="61"/>
                        <a:pt x="268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2" name="Google Shape;7412;p56"/>
                <p:cNvSpPr/>
                <p:nvPr/>
              </p:nvSpPr>
              <p:spPr>
                <a:xfrm flipH="1" rot="10800000">
                  <a:off x="8891905" y="4350265"/>
                  <a:ext cx="36344" cy="30702"/>
                </a:xfrm>
                <a:custGeom>
                  <a:rect b="b" l="l" r="r" t="t"/>
                  <a:pathLst>
                    <a:path extrusionOk="0" h="838" w="992">
                      <a:moveTo>
                        <a:pt x="562" y="1"/>
                      </a:moveTo>
                      <a:cubicBezTo>
                        <a:pt x="454" y="1"/>
                        <a:pt x="344" y="45"/>
                        <a:pt x="259" y="145"/>
                      </a:cubicBezTo>
                      <a:cubicBezTo>
                        <a:pt x="0" y="403"/>
                        <a:pt x="189" y="837"/>
                        <a:pt x="559" y="837"/>
                      </a:cubicBezTo>
                      <a:cubicBezTo>
                        <a:pt x="568" y="837"/>
                        <a:pt x="576" y="837"/>
                        <a:pt x="585" y="837"/>
                      </a:cubicBezTo>
                      <a:cubicBezTo>
                        <a:pt x="808" y="837"/>
                        <a:pt x="991" y="633"/>
                        <a:pt x="971" y="409"/>
                      </a:cubicBezTo>
                      <a:cubicBezTo>
                        <a:pt x="958" y="157"/>
                        <a:pt x="763" y="1"/>
                        <a:pt x="5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3" name="Google Shape;7413;p56"/>
                <p:cNvSpPr/>
                <p:nvPr/>
              </p:nvSpPr>
              <p:spPr>
                <a:xfrm flipH="1" rot="10800000">
                  <a:off x="7864700" y="4364077"/>
                  <a:ext cx="19455" cy="18502"/>
                </a:xfrm>
                <a:custGeom>
                  <a:rect b="b" l="l" r="r" t="t"/>
                  <a:pathLst>
                    <a:path extrusionOk="0" h="505" w="531">
                      <a:moveTo>
                        <a:pt x="262" y="0"/>
                      </a:moveTo>
                      <a:cubicBezTo>
                        <a:pt x="131" y="0"/>
                        <a:pt x="1" y="92"/>
                        <a:pt x="11" y="270"/>
                      </a:cubicBezTo>
                      <a:cubicBezTo>
                        <a:pt x="21" y="428"/>
                        <a:pt x="146" y="504"/>
                        <a:pt x="269" y="504"/>
                      </a:cubicBezTo>
                      <a:cubicBezTo>
                        <a:pt x="400" y="504"/>
                        <a:pt x="531" y="418"/>
                        <a:pt x="520" y="250"/>
                      </a:cubicBezTo>
                      <a:cubicBezTo>
                        <a:pt x="510" y="82"/>
                        <a:pt x="385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4" name="Google Shape;7414;p56"/>
                <p:cNvSpPr/>
                <p:nvPr/>
              </p:nvSpPr>
              <p:spPr>
                <a:xfrm flipH="1" rot="10800000">
                  <a:off x="6611881" y="4377120"/>
                  <a:ext cx="8243" cy="8243"/>
                </a:xfrm>
                <a:custGeom>
                  <a:rect b="b" l="l" r="r" t="t"/>
                  <a:pathLst>
                    <a:path extrusionOk="0" h="225" w="225">
                      <a:moveTo>
                        <a:pt x="102" y="0"/>
                      </a:moveTo>
                      <a:cubicBezTo>
                        <a:pt x="41" y="0"/>
                        <a:pt x="0" y="41"/>
                        <a:pt x="0" y="122"/>
                      </a:cubicBezTo>
                      <a:cubicBezTo>
                        <a:pt x="0" y="183"/>
                        <a:pt x="61" y="224"/>
                        <a:pt x="122" y="224"/>
                      </a:cubicBezTo>
                      <a:cubicBezTo>
                        <a:pt x="184" y="224"/>
                        <a:pt x="224" y="163"/>
                        <a:pt x="224" y="102"/>
                      </a:cubicBezTo>
                      <a:cubicBezTo>
                        <a:pt x="224" y="41"/>
                        <a:pt x="184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5" name="Google Shape;7415;p56"/>
                <p:cNvSpPr/>
                <p:nvPr/>
              </p:nvSpPr>
              <p:spPr>
                <a:xfrm flipH="1" rot="10800000">
                  <a:off x="8623499" y="4362209"/>
                  <a:ext cx="31875" cy="26929"/>
                </a:xfrm>
                <a:custGeom>
                  <a:rect b="b" l="l" r="r" t="t"/>
                  <a:pathLst>
                    <a:path extrusionOk="0" h="735" w="870">
                      <a:moveTo>
                        <a:pt x="494" y="0"/>
                      </a:moveTo>
                      <a:cubicBezTo>
                        <a:pt x="396" y="0"/>
                        <a:pt x="297" y="39"/>
                        <a:pt x="219" y="124"/>
                      </a:cubicBezTo>
                      <a:cubicBezTo>
                        <a:pt x="1" y="362"/>
                        <a:pt x="169" y="735"/>
                        <a:pt x="479" y="735"/>
                      </a:cubicBezTo>
                      <a:cubicBezTo>
                        <a:pt x="487" y="735"/>
                        <a:pt x="495" y="735"/>
                        <a:pt x="504" y="734"/>
                      </a:cubicBezTo>
                      <a:cubicBezTo>
                        <a:pt x="707" y="714"/>
                        <a:pt x="870" y="551"/>
                        <a:pt x="850" y="347"/>
                      </a:cubicBezTo>
                      <a:cubicBezTo>
                        <a:pt x="850" y="135"/>
                        <a:pt x="676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6" name="Google Shape;7416;p56"/>
                <p:cNvSpPr/>
                <p:nvPr/>
              </p:nvSpPr>
              <p:spPr>
                <a:xfrm flipH="1" rot="10800000">
                  <a:off x="9535810" y="4349532"/>
                  <a:ext cx="52758" cy="44808"/>
                </a:xfrm>
                <a:custGeom>
                  <a:rect b="b" l="l" r="r" t="t"/>
                  <a:pathLst>
                    <a:path extrusionOk="0" h="1223" w="1440">
                      <a:moveTo>
                        <a:pt x="616" y="1"/>
                      </a:moveTo>
                      <a:cubicBezTo>
                        <a:pt x="607" y="1"/>
                        <a:pt x="599" y="1"/>
                        <a:pt x="591" y="1"/>
                      </a:cubicBezTo>
                      <a:cubicBezTo>
                        <a:pt x="265" y="21"/>
                        <a:pt x="1" y="306"/>
                        <a:pt x="21" y="652"/>
                      </a:cubicBezTo>
                      <a:cubicBezTo>
                        <a:pt x="34" y="998"/>
                        <a:pt x="326" y="1222"/>
                        <a:pt x="629" y="1222"/>
                      </a:cubicBezTo>
                      <a:cubicBezTo>
                        <a:pt x="789" y="1222"/>
                        <a:pt x="952" y="1159"/>
                        <a:pt x="1079" y="1018"/>
                      </a:cubicBezTo>
                      <a:cubicBezTo>
                        <a:pt x="1440" y="638"/>
                        <a:pt x="1149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7" name="Google Shape;7417;p56"/>
                <p:cNvSpPr/>
                <p:nvPr/>
              </p:nvSpPr>
              <p:spPr>
                <a:xfrm flipH="1" rot="10800000">
                  <a:off x="7956990" y="4375618"/>
                  <a:ext cx="22972" cy="19711"/>
                </a:xfrm>
                <a:custGeom>
                  <a:rect b="b" l="l" r="r" t="t"/>
                  <a:pathLst>
                    <a:path extrusionOk="0" h="538" w="627">
                      <a:moveTo>
                        <a:pt x="350" y="0"/>
                      </a:moveTo>
                      <a:cubicBezTo>
                        <a:pt x="282" y="0"/>
                        <a:pt x="213" y="27"/>
                        <a:pt x="158" y="89"/>
                      </a:cubicBezTo>
                      <a:cubicBezTo>
                        <a:pt x="1" y="266"/>
                        <a:pt x="128" y="538"/>
                        <a:pt x="339" y="538"/>
                      </a:cubicBezTo>
                      <a:cubicBezTo>
                        <a:pt x="346" y="538"/>
                        <a:pt x="354" y="537"/>
                        <a:pt x="362" y="537"/>
                      </a:cubicBezTo>
                      <a:cubicBezTo>
                        <a:pt x="524" y="537"/>
                        <a:pt x="626" y="415"/>
                        <a:pt x="626" y="252"/>
                      </a:cubicBezTo>
                      <a:cubicBezTo>
                        <a:pt x="613" y="104"/>
                        <a:pt x="483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8" name="Google Shape;7418;p56"/>
                <p:cNvSpPr/>
                <p:nvPr/>
              </p:nvSpPr>
              <p:spPr>
                <a:xfrm flipH="1" rot="10800000">
                  <a:off x="8969430" y="4362942"/>
                  <a:ext cx="38579" cy="32717"/>
                </a:xfrm>
                <a:custGeom>
                  <a:rect b="b" l="l" r="r" t="t"/>
                  <a:pathLst>
                    <a:path extrusionOk="0" h="893" w="1053">
                      <a:moveTo>
                        <a:pt x="576" y="0"/>
                      </a:moveTo>
                      <a:cubicBezTo>
                        <a:pt x="462" y="0"/>
                        <a:pt x="348" y="43"/>
                        <a:pt x="259" y="139"/>
                      </a:cubicBezTo>
                      <a:cubicBezTo>
                        <a:pt x="0" y="438"/>
                        <a:pt x="209" y="892"/>
                        <a:pt x="581" y="892"/>
                      </a:cubicBezTo>
                      <a:cubicBezTo>
                        <a:pt x="589" y="892"/>
                        <a:pt x="597" y="892"/>
                        <a:pt x="605" y="892"/>
                      </a:cubicBezTo>
                      <a:cubicBezTo>
                        <a:pt x="870" y="892"/>
                        <a:pt x="1053" y="668"/>
                        <a:pt x="1032" y="424"/>
                      </a:cubicBezTo>
                      <a:cubicBezTo>
                        <a:pt x="1019" y="167"/>
                        <a:pt x="799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9" name="Google Shape;7419;p56"/>
                <p:cNvSpPr/>
                <p:nvPr/>
              </p:nvSpPr>
              <p:spPr>
                <a:xfrm flipH="1" rot="10800000">
                  <a:off x="7474437" y="4381627"/>
                  <a:ext cx="18685" cy="16084"/>
                </a:xfrm>
                <a:custGeom>
                  <a:rect b="b" l="l" r="r" t="t"/>
                  <a:pathLst>
                    <a:path extrusionOk="0" h="439" w="510">
                      <a:moveTo>
                        <a:pt x="288" y="1"/>
                      </a:moveTo>
                      <a:cubicBezTo>
                        <a:pt x="231" y="1"/>
                        <a:pt x="172" y="23"/>
                        <a:pt x="123" y="73"/>
                      </a:cubicBezTo>
                      <a:cubicBezTo>
                        <a:pt x="1" y="215"/>
                        <a:pt x="102" y="439"/>
                        <a:pt x="306" y="439"/>
                      </a:cubicBezTo>
                      <a:cubicBezTo>
                        <a:pt x="408" y="419"/>
                        <a:pt x="509" y="317"/>
                        <a:pt x="509" y="215"/>
                      </a:cubicBezTo>
                      <a:cubicBezTo>
                        <a:pt x="496" y="82"/>
                        <a:pt x="396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0" name="Google Shape;7420;p56"/>
                <p:cNvSpPr/>
                <p:nvPr/>
              </p:nvSpPr>
              <p:spPr>
                <a:xfrm flipH="1" rot="10800000">
                  <a:off x="9184932" y="4293404"/>
                  <a:ext cx="85292" cy="104673"/>
                </a:xfrm>
                <a:custGeom>
                  <a:rect b="b" l="l" r="r" t="t"/>
                  <a:pathLst>
                    <a:path extrusionOk="0" h="2857" w="2328">
                      <a:moveTo>
                        <a:pt x="753" y="0"/>
                      </a:moveTo>
                      <a:cubicBezTo>
                        <a:pt x="687" y="0"/>
                        <a:pt x="616" y="13"/>
                        <a:pt x="543" y="42"/>
                      </a:cubicBezTo>
                      <a:cubicBezTo>
                        <a:pt x="0" y="263"/>
                        <a:pt x="172" y="1060"/>
                        <a:pt x="745" y="1060"/>
                      </a:cubicBezTo>
                      <a:cubicBezTo>
                        <a:pt x="752" y="1060"/>
                        <a:pt x="759" y="1060"/>
                        <a:pt x="767" y="1059"/>
                      </a:cubicBezTo>
                      <a:lnTo>
                        <a:pt x="848" y="1059"/>
                      </a:lnTo>
                      <a:cubicBezTo>
                        <a:pt x="473" y="1355"/>
                        <a:pt x="691" y="1977"/>
                        <a:pt x="1169" y="1977"/>
                      </a:cubicBezTo>
                      <a:cubicBezTo>
                        <a:pt x="1184" y="1977"/>
                        <a:pt x="1199" y="1976"/>
                        <a:pt x="1214" y="1975"/>
                      </a:cubicBezTo>
                      <a:cubicBezTo>
                        <a:pt x="1255" y="1975"/>
                        <a:pt x="1296" y="1955"/>
                        <a:pt x="1316" y="1955"/>
                      </a:cubicBezTo>
                      <a:cubicBezTo>
                        <a:pt x="1194" y="2056"/>
                        <a:pt x="1133" y="2199"/>
                        <a:pt x="1153" y="2362"/>
                      </a:cubicBezTo>
                      <a:cubicBezTo>
                        <a:pt x="1167" y="2658"/>
                        <a:pt x="1412" y="2856"/>
                        <a:pt x="1665" y="2856"/>
                      </a:cubicBezTo>
                      <a:cubicBezTo>
                        <a:pt x="1794" y="2856"/>
                        <a:pt x="1925" y="2804"/>
                        <a:pt x="2028" y="2687"/>
                      </a:cubicBezTo>
                      <a:cubicBezTo>
                        <a:pt x="2328" y="2348"/>
                        <a:pt x="2098" y="1832"/>
                        <a:pt x="1647" y="1832"/>
                      </a:cubicBezTo>
                      <a:cubicBezTo>
                        <a:pt x="1639" y="1832"/>
                        <a:pt x="1630" y="1832"/>
                        <a:pt x="1621" y="1833"/>
                      </a:cubicBezTo>
                      <a:lnTo>
                        <a:pt x="1540" y="1833"/>
                      </a:lnTo>
                      <a:cubicBezTo>
                        <a:pt x="1915" y="1537"/>
                        <a:pt x="1678" y="935"/>
                        <a:pt x="1218" y="935"/>
                      </a:cubicBezTo>
                      <a:cubicBezTo>
                        <a:pt x="1204" y="935"/>
                        <a:pt x="1189" y="936"/>
                        <a:pt x="1174" y="937"/>
                      </a:cubicBezTo>
                      <a:lnTo>
                        <a:pt x="1092" y="937"/>
                      </a:lnTo>
                      <a:cubicBezTo>
                        <a:pt x="1483" y="600"/>
                        <a:pt x="1208" y="0"/>
                        <a:pt x="7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1" name="Google Shape;7421;p56"/>
                <p:cNvSpPr/>
                <p:nvPr/>
              </p:nvSpPr>
              <p:spPr>
                <a:xfrm flipH="1" rot="10800000">
                  <a:off x="7091978" y="4386793"/>
                  <a:ext cx="15461" cy="12860"/>
                </a:xfrm>
                <a:custGeom>
                  <a:rect b="b" l="l" r="r" t="t"/>
                  <a:pathLst>
                    <a:path extrusionOk="0" h="351" w="422">
                      <a:moveTo>
                        <a:pt x="200" y="1"/>
                      </a:moveTo>
                      <a:cubicBezTo>
                        <a:pt x="188" y="1"/>
                        <a:pt x="176" y="2"/>
                        <a:pt x="164" y="4"/>
                      </a:cubicBezTo>
                      <a:cubicBezTo>
                        <a:pt x="62" y="4"/>
                        <a:pt x="1" y="85"/>
                        <a:pt x="1" y="187"/>
                      </a:cubicBezTo>
                      <a:cubicBezTo>
                        <a:pt x="1" y="288"/>
                        <a:pt x="82" y="349"/>
                        <a:pt x="184" y="349"/>
                      </a:cubicBezTo>
                      <a:cubicBezTo>
                        <a:pt x="190" y="350"/>
                        <a:pt x="196" y="350"/>
                        <a:pt x="201" y="350"/>
                      </a:cubicBezTo>
                      <a:cubicBezTo>
                        <a:pt x="417" y="350"/>
                        <a:pt x="422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2" name="Google Shape;7422;p56"/>
                <p:cNvSpPr/>
                <p:nvPr/>
              </p:nvSpPr>
              <p:spPr>
                <a:xfrm flipH="1" rot="10800000">
                  <a:off x="8528828" y="4374885"/>
                  <a:ext cx="30372" cy="25683"/>
                </a:xfrm>
                <a:custGeom>
                  <a:rect b="b" l="l" r="r" t="t"/>
                  <a:pathLst>
                    <a:path extrusionOk="0" h="701" w="829">
                      <a:moveTo>
                        <a:pt x="466" y="1"/>
                      </a:moveTo>
                      <a:cubicBezTo>
                        <a:pt x="376" y="1"/>
                        <a:pt x="287" y="34"/>
                        <a:pt x="218" y="110"/>
                      </a:cubicBezTo>
                      <a:cubicBezTo>
                        <a:pt x="1" y="348"/>
                        <a:pt x="168" y="701"/>
                        <a:pt x="459" y="701"/>
                      </a:cubicBezTo>
                      <a:cubicBezTo>
                        <a:pt x="467" y="701"/>
                        <a:pt x="475" y="701"/>
                        <a:pt x="483" y="700"/>
                      </a:cubicBezTo>
                      <a:cubicBezTo>
                        <a:pt x="686" y="700"/>
                        <a:pt x="829" y="537"/>
                        <a:pt x="829" y="334"/>
                      </a:cubicBezTo>
                      <a:cubicBezTo>
                        <a:pt x="815" y="131"/>
                        <a:pt x="64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3" name="Google Shape;7423;p56"/>
                <p:cNvSpPr/>
                <p:nvPr/>
              </p:nvSpPr>
              <p:spPr>
                <a:xfrm flipH="1" rot="10800000">
                  <a:off x="9049227" y="4367411"/>
                  <a:ext cx="40814" cy="34549"/>
                </a:xfrm>
                <a:custGeom>
                  <a:rect b="b" l="l" r="r" t="t"/>
                  <a:pathLst>
                    <a:path extrusionOk="0" h="943" w="1114">
                      <a:moveTo>
                        <a:pt x="489" y="0"/>
                      </a:moveTo>
                      <a:cubicBezTo>
                        <a:pt x="239" y="0"/>
                        <a:pt x="0" y="198"/>
                        <a:pt x="14" y="494"/>
                      </a:cubicBezTo>
                      <a:cubicBezTo>
                        <a:pt x="34" y="746"/>
                        <a:pt x="220" y="943"/>
                        <a:pt x="466" y="943"/>
                      </a:cubicBezTo>
                      <a:cubicBezTo>
                        <a:pt x="478" y="943"/>
                        <a:pt x="490" y="942"/>
                        <a:pt x="503" y="942"/>
                      </a:cubicBezTo>
                      <a:cubicBezTo>
                        <a:pt x="930" y="921"/>
                        <a:pt x="1113" y="412"/>
                        <a:pt x="808" y="128"/>
                      </a:cubicBezTo>
                      <a:cubicBezTo>
                        <a:pt x="714" y="40"/>
                        <a:pt x="60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4" name="Google Shape;7424;p56"/>
                <p:cNvSpPr/>
                <p:nvPr/>
              </p:nvSpPr>
              <p:spPr>
                <a:xfrm flipH="1" rot="10800000">
                  <a:off x="9260918" y="4362209"/>
                  <a:ext cx="48288" cy="40997"/>
                </a:xfrm>
                <a:custGeom>
                  <a:rect b="b" l="l" r="r" t="t"/>
                  <a:pathLst>
                    <a:path extrusionOk="0" h="1119" w="1318">
                      <a:moveTo>
                        <a:pt x="741" y="0"/>
                      </a:moveTo>
                      <a:cubicBezTo>
                        <a:pt x="598" y="0"/>
                        <a:pt x="452" y="56"/>
                        <a:pt x="341" y="182"/>
                      </a:cubicBezTo>
                      <a:cubicBezTo>
                        <a:pt x="1" y="542"/>
                        <a:pt x="270" y="1119"/>
                        <a:pt x="744" y="1119"/>
                      </a:cubicBezTo>
                      <a:cubicBezTo>
                        <a:pt x="752" y="1119"/>
                        <a:pt x="760" y="1118"/>
                        <a:pt x="768" y="1118"/>
                      </a:cubicBezTo>
                      <a:cubicBezTo>
                        <a:pt x="1073" y="1098"/>
                        <a:pt x="1318" y="833"/>
                        <a:pt x="1297" y="528"/>
                      </a:cubicBezTo>
                      <a:cubicBezTo>
                        <a:pt x="1284" y="207"/>
                        <a:pt x="1016" y="0"/>
                        <a:pt x="7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5" name="Google Shape;7425;p56"/>
                <p:cNvSpPr/>
                <p:nvPr/>
              </p:nvSpPr>
              <p:spPr>
                <a:xfrm flipH="1" rot="10800000">
                  <a:off x="6705819" y="4396392"/>
                  <a:ext cx="10259" cy="7621"/>
                </a:xfrm>
                <a:custGeom>
                  <a:rect b="b" l="l" r="r" t="t"/>
                  <a:pathLst>
                    <a:path extrusionOk="0" h="208" w="280">
                      <a:moveTo>
                        <a:pt x="122" y="0"/>
                      </a:moveTo>
                      <a:cubicBezTo>
                        <a:pt x="61" y="21"/>
                        <a:pt x="0" y="62"/>
                        <a:pt x="0" y="143"/>
                      </a:cubicBezTo>
                      <a:cubicBezTo>
                        <a:pt x="5" y="189"/>
                        <a:pt x="24" y="207"/>
                        <a:pt x="49" y="207"/>
                      </a:cubicBezTo>
                      <a:cubicBezTo>
                        <a:pt x="133" y="207"/>
                        <a:pt x="280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6" name="Google Shape;7426;p56"/>
                <p:cNvSpPr/>
                <p:nvPr/>
              </p:nvSpPr>
              <p:spPr>
                <a:xfrm flipH="1" rot="10800000">
                  <a:off x="8799432" y="4374885"/>
                  <a:ext cx="34879" cy="29457"/>
                </a:xfrm>
                <a:custGeom>
                  <a:rect b="b" l="l" r="r" t="t"/>
                  <a:pathLst>
                    <a:path extrusionOk="0" h="804" w="952">
                      <a:moveTo>
                        <a:pt x="537" y="0"/>
                      </a:moveTo>
                      <a:cubicBezTo>
                        <a:pt x="431" y="0"/>
                        <a:pt x="323" y="41"/>
                        <a:pt x="239" y="132"/>
                      </a:cubicBezTo>
                      <a:cubicBezTo>
                        <a:pt x="1" y="390"/>
                        <a:pt x="190" y="804"/>
                        <a:pt x="540" y="804"/>
                      </a:cubicBezTo>
                      <a:cubicBezTo>
                        <a:pt x="548" y="804"/>
                        <a:pt x="556" y="804"/>
                        <a:pt x="565" y="803"/>
                      </a:cubicBezTo>
                      <a:cubicBezTo>
                        <a:pt x="789" y="803"/>
                        <a:pt x="952" y="600"/>
                        <a:pt x="952" y="376"/>
                      </a:cubicBezTo>
                      <a:cubicBezTo>
                        <a:pt x="938" y="149"/>
                        <a:pt x="740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7" name="Google Shape;7427;p56"/>
                <p:cNvSpPr/>
                <p:nvPr/>
              </p:nvSpPr>
              <p:spPr>
                <a:xfrm flipH="1" rot="10800000">
                  <a:off x="8052211" y="4383862"/>
                  <a:ext cx="24657" cy="21140"/>
                </a:xfrm>
                <a:custGeom>
                  <a:rect b="b" l="l" r="r" t="t"/>
                  <a:pathLst>
                    <a:path extrusionOk="0" h="577" w="673">
                      <a:moveTo>
                        <a:pt x="372" y="0"/>
                      </a:moveTo>
                      <a:cubicBezTo>
                        <a:pt x="299" y="0"/>
                        <a:pt x="225" y="27"/>
                        <a:pt x="164" y="89"/>
                      </a:cubicBezTo>
                      <a:cubicBezTo>
                        <a:pt x="1" y="292"/>
                        <a:pt x="143" y="577"/>
                        <a:pt x="388" y="577"/>
                      </a:cubicBezTo>
                      <a:cubicBezTo>
                        <a:pt x="550" y="557"/>
                        <a:pt x="672" y="434"/>
                        <a:pt x="672" y="272"/>
                      </a:cubicBezTo>
                      <a:cubicBezTo>
                        <a:pt x="659" y="109"/>
                        <a:pt x="51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8" name="Google Shape;7428;p56"/>
                <p:cNvSpPr/>
                <p:nvPr/>
              </p:nvSpPr>
              <p:spPr>
                <a:xfrm flipH="1" rot="10800000">
                  <a:off x="9433884" y="4362942"/>
                  <a:ext cx="52025" cy="44075"/>
                </a:xfrm>
                <a:custGeom>
                  <a:rect b="b" l="l" r="r" t="t"/>
                  <a:pathLst>
                    <a:path extrusionOk="0" h="1203" w="1420">
                      <a:moveTo>
                        <a:pt x="806" y="1"/>
                      </a:moveTo>
                      <a:cubicBezTo>
                        <a:pt x="649" y="1"/>
                        <a:pt x="488" y="64"/>
                        <a:pt x="361" y="205"/>
                      </a:cubicBezTo>
                      <a:cubicBezTo>
                        <a:pt x="1" y="585"/>
                        <a:pt x="291" y="1202"/>
                        <a:pt x="804" y="1202"/>
                      </a:cubicBezTo>
                      <a:cubicBezTo>
                        <a:pt x="812" y="1202"/>
                        <a:pt x="821" y="1202"/>
                        <a:pt x="829" y="1202"/>
                      </a:cubicBezTo>
                      <a:cubicBezTo>
                        <a:pt x="1155" y="1181"/>
                        <a:pt x="1419" y="917"/>
                        <a:pt x="1399" y="571"/>
                      </a:cubicBezTo>
                      <a:cubicBezTo>
                        <a:pt x="1386" y="225"/>
                        <a:pt x="1103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9" name="Google Shape;7429;p56"/>
                <p:cNvSpPr/>
                <p:nvPr/>
              </p:nvSpPr>
              <p:spPr>
                <a:xfrm flipH="1" rot="10800000">
                  <a:off x="8433424" y="4383825"/>
                  <a:ext cx="29603" cy="24657"/>
                </a:xfrm>
                <a:custGeom>
                  <a:rect b="b" l="l" r="r" t="t"/>
                  <a:pathLst>
                    <a:path extrusionOk="0" h="673" w="808">
                      <a:moveTo>
                        <a:pt x="442" y="0"/>
                      </a:moveTo>
                      <a:cubicBezTo>
                        <a:pt x="1" y="20"/>
                        <a:pt x="14" y="672"/>
                        <a:pt x="462" y="672"/>
                      </a:cubicBezTo>
                      <a:cubicBezTo>
                        <a:pt x="469" y="672"/>
                        <a:pt x="475" y="672"/>
                        <a:pt x="482" y="672"/>
                      </a:cubicBezTo>
                      <a:cubicBezTo>
                        <a:pt x="666" y="672"/>
                        <a:pt x="808" y="509"/>
                        <a:pt x="808" y="326"/>
                      </a:cubicBezTo>
                      <a:cubicBezTo>
                        <a:pt x="788" y="143"/>
                        <a:pt x="625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0" name="Google Shape;7430;p56"/>
                <p:cNvSpPr/>
                <p:nvPr/>
              </p:nvSpPr>
              <p:spPr>
                <a:xfrm flipH="1" rot="10800000">
                  <a:off x="8146919" y="4389028"/>
                  <a:ext cx="26123" cy="21763"/>
                </a:xfrm>
                <a:custGeom>
                  <a:rect b="b" l="l" r="r" t="t"/>
                  <a:pathLst>
                    <a:path extrusionOk="0" h="594" w="713">
                      <a:moveTo>
                        <a:pt x="422" y="0"/>
                      </a:moveTo>
                      <a:cubicBezTo>
                        <a:pt x="410" y="0"/>
                        <a:pt x="399" y="1"/>
                        <a:pt x="387" y="2"/>
                      </a:cubicBezTo>
                      <a:cubicBezTo>
                        <a:pt x="122" y="2"/>
                        <a:pt x="0" y="328"/>
                        <a:pt x="204" y="511"/>
                      </a:cubicBezTo>
                      <a:cubicBezTo>
                        <a:pt x="267" y="568"/>
                        <a:pt x="340" y="594"/>
                        <a:pt x="411" y="594"/>
                      </a:cubicBezTo>
                      <a:cubicBezTo>
                        <a:pt x="568" y="594"/>
                        <a:pt x="712" y="469"/>
                        <a:pt x="712" y="287"/>
                      </a:cubicBezTo>
                      <a:cubicBezTo>
                        <a:pt x="693" y="117"/>
                        <a:pt x="570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1" name="Google Shape;7431;p56"/>
                <p:cNvSpPr/>
                <p:nvPr/>
              </p:nvSpPr>
              <p:spPr>
                <a:xfrm flipH="1" rot="10800000">
                  <a:off x="8341867" y="4388112"/>
                  <a:ext cx="25426" cy="23851"/>
                </a:xfrm>
                <a:custGeom>
                  <a:rect b="b" l="l" r="r" t="t"/>
                  <a:pathLst>
                    <a:path extrusionOk="0" h="651" w="694">
                      <a:moveTo>
                        <a:pt x="338" y="1"/>
                      </a:moveTo>
                      <a:cubicBezTo>
                        <a:pt x="180" y="1"/>
                        <a:pt x="21" y="108"/>
                        <a:pt x="10" y="319"/>
                      </a:cubicBezTo>
                      <a:cubicBezTo>
                        <a:pt x="1" y="543"/>
                        <a:pt x="163" y="651"/>
                        <a:pt x="329" y="651"/>
                      </a:cubicBezTo>
                      <a:cubicBezTo>
                        <a:pt x="509" y="651"/>
                        <a:pt x="693" y="523"/>
                        <a:pt x="662" y="279"/>
                      </a:cubicBezTo>
                      <a:cubicBezTo>
                        <a:pt x="632" y="93"/>
                        <a:pt x="485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2" name="Google Shape;7432;p56"/>
                <p:cNvSpPr/>
                <p:nvPr/>
              </p:nvSpPr>
              <p:spPr>
                <a:xfrm flipH="1" rot="10800000">
                  <a:off x="6029637" y="4408445"/>
                  <a:ext cx="3737" cy="3774"/>
                </a:xfrm>
                <a:custGeom>
                  <a:rect b="b" l="l" r="r" t="t"/>
                  <a:pathLst>
                    <a:path extrusionOk="0" h="103" w="102">
                      <a:moveTo>
                        <a:pt x="61" y="1"/>
                      </a:moveTo>
                      <a:cubicBezTo>
                        <a:pt x="20" y="1"/>
                        <a:pt x="0" y="21"/>
                        <a:pt x="20" y="41"/>
                      </a:cubicBezTo>
                      <a:cubicBezTo>
                        <a:pt x="20" y="82"/>
                        <a:pt x="41" y="102"/>
                        <a:pt x="61" y="102"/>
                      </a:cubicBezTo>
                      <a:cubicBezTo>
                        <a:pt x="82" y="82"/>
                        <a:pt x="102" y="62"/>
                        <a:pt x="102" y="41"/>
                      </a:cubicBezTo>
                      <a:cubicBezTo>
                        <a:pt x="102" y="21"/>
                        <a:pt x="82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3" name="Google Shape;7433;p56"/>
                <p:cNvSpPr/>
                <p:nvPr/>
              </p:nvSpPr>
              <p:spPr>
                <a:xfrm flipH="1" rot="10800000">
                  <a:off x="6125811" y="4408445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1" y="0"/>
                      </a:moveTo>
                      <a:cubicBezTo>
                        <a:pt x="20" y="0"/>
                        <a:pt x="0" y="21"/>
                        <a:pt x="0" y="61"/>
                      </a:cubicBezTo>
                      <a:cubicBezTo>
                        <a:pt x="0" y="102"/>
                        <a:pt x="31" y="122"/>
                        <a:pt x="61" y="122"/>
                      </a:cubicBezTo>
                      <a:cubicBezTo>
                        <a:pt x="92" y="122"/>
                        <a:pt x="122" y="102"/>
                        <a:pt x="122" y="61"/>
                      </a:cubicBezTo>
                      <a:cubicBezTo>
                        <a:pt x="122" y="21"/>
                        <a:pt x="81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4" name="Google Shape;7434;p56"/>
                <p:cNvSpPr/>
                <p:nvPr/>
              </p:nvSpPr>
              <p:spPr>
                <a:xfrm flipH="1" rot="10800000">
                  <a:off x="8242323" y="4390566"/>
                  <a:ext cx="27625" cy="23118"/>
                </a:xfrm>
                <a:custGeom>
                  <a:rect b="b" l="l" r="r" t="t"/>
                  <a:pathLst>
                    <a:path extrusionOk="0" h="631" w="754">
                      <a:moveTo>
                        <a:pt x="424" y="1"/>
                      </a:moveTo>
                      <a:cubicBezTo>
                        <a:pt x="346" y="1"/>
                        <a:pt x="267" y="32"/>
                        <a:pt x="204" y="102"/>
                      </a:cubicBezTo>
                      <a:cubicBezTo>
                        <a:pt x="1" y="305"/>
                        <a:pt x="164" y="631"/>
                        <a:pt x="448" y="631"/>
                      </a:cubicBezTo>
                      <a:cubicBezTo>
                        <a:pt x="611" y="610"/>
                        <a:pt x="754" y="468"/>
                        <a:pt x="733" y="305"/>
                      </a:cubicBezTo>
                      <a:cubicBezTo>
                        <a:pt x="720" y="118"/>
                        <a:pt x="574" y="1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5" name="Google Shape;7435;p56"/>
                <p:cNvSpPr/>
                <p:nvPr/>
              </p:nvSpPr>
              <p:spPr>
                <a:xfrm flipH="1" rot="10800000">
                  <a:off x="5934197" y="4413685"/>
                  <a:ext cx="3004" cy="2272"/>
                </a:xfrm>
                <a:custGeom>
                  <a:rect b="b" l="l" r="r" t="t"/>
                  <a:pathLst>
                    <a:path extrusionOk="0" h="62" w="82">
                      <a:moveTo>
                        <a:pt x="41" y="1"/>
                      </a:moveTo>
                      <a:cubicBezTo>
                        <a:pt x="21" y="1"/>
                        <a:pt x="0" y="21"/>
                        <a:pt x="0" y="42"/>
                      </a:cubicBezTo>
                      <a:cubicBezTo>
                        <a:pt x="0" y="62"/>
                        <a:pt x="21" y="62"/>
                        <a:pt x="41" y="62"/>
                      </a:cubicBezTo>
                      <a:cubicBezTo>
                        <a:pt x="62" y="62"/>
                        <a:pt x="82" y="62"/>
                        <a:pt x="82" y="42"/>
                      </a:cubicBezTo>
                      <a:cubicBezTo>
                        <a:pt x="82" y="21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6" name="Google Shape;7436;p56"/>
                <p:cNvSpPr/>
                <p:nvPr/>
              </p:nvSpPr>
              <p:spPr>
                <a:xfrm flipH="1" rot="10800000">
                  <a:off x="7567643" y="4400239"/>
                  <a:ext cx="20151" cy="17183"/>
                </a:xfrm>
                <a:custGeom>
                  <a:rect b="b" l="l" r="r" t="t"/>
                  <a:pathLst>
                    <a:path extrusionOk="0" h="469" w="550">
                      <a:moveTo>
                        <a:pt x="313" y="1"/>
                      </a:moveTo>
                      <a:cubicBezTo>
                        <a:pt x="253" y="1"/>
                        <a:pt x="192" y="26"/>
                        <a:pt x="143" y="82"/>
                      </a:cubicBezTo>
                      <a:cubicBezTo>
                        <a:pt x="0" y="224"/>
                        <a:pt x="122" y="468"/>
                        <a:pt x="326" y="468"/>
                      </a:cubicBezTo>
                      <a:cubicBezTo>
                        <a:pt x="448" y="448"/>
                        <a:pt x="550" y="346"/>
                        <a:pt x="550" y="224"/>
                      </a:cubicBezTo>
                      <a:cubicBezTo>
                        <a:pt x="536" y="91"/>
                        <a:pt x="427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7" name="Google Shape;7437;p56"/>
                <p:cNvSpPr/>
                <p:nvPr/>
              </p:nvSpPr>
              <p:spPr>
                <a:xfrm flipH="1" rot="10800000">
                  <a:off x="6221215" y="4412182"/>
                  <a:ext cx="5276" cy="5459"/>
                </a:xfrm>
                <a:custGeom>
                  <a:rect b="b" l="l" r="r" t="t"/>
                  <a:pathLst>
                    <a:path extrusionOk="0" h="149" w="144">
                      <a:moveTo>
                        <a:pt x="52" y="1"/>
                      </a:moveTo>
                      <a:cubicBezTo>
                        <a:pt x="14" y="1"/>
                        <a:pt x="1" y="34"/>
                        <a:pt x="1" y="67"/>
                      </a:cubicBezTo>
                      <a:cubicBezTo>
                        <a:pt x="1" y="108"/>
                        <a:pt x="41" y="149"/>
                        <a:pt x="82" y="149"/>
                      </a:cubicBezTo>
                      <a:cubicBezTo>
                        <a:pt x="123" y="149"/>
                        <a:pt x="143" y="108"/>
                        <a:pt x="143" y="67"/>
                      </a:cubicBezTo>
                      <a:cubicBezTo>
                        <a:pt x="143" y="34"/>
                        <a:pt x="130" y="1"/>
                        <a:pt x="102" y="1"/>
                      </a:cubicBezTo>
                      <a:cubicBezTo>
                        <a:pt x="96" y="1"/>
                        <a:pt x="90" y="2"/>
                        <a:pt x="82" y="6"/>
                      </a:cubicBezTo>
                      <a:cubicBezTo>
                        <a:pt x="71" y="2"/>
                        <a:pt x="61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8" name="Google Shape;7438;p56"/>
                <p:cNvSpPr/>
                <p:nvPr/>
              </p:nvSpPr>
              <p:spPr>
                <a:xfrm flipH="1" rot="10800000">
                  <a:off x="7182217" y="4408702"/>
                  <a:ext cx="16414" cy="13336"/>
                </a:xfrm>
                <a:custGeom>
                  <a:rect b="b" l="l" r="r" t="t"/>
                  <a:pathLst>
                    <a:path extrusionOk="0" h="364" w="448">
                      <a:moveTo>
                        <a:pt x="275" y="1"/>
                      </a:moveTo>
                      <a:cubicBezTo>
                        <a:pt x="265" y="1"/>
                        <a:pt x="255" y="2"/>
                        <a:pt x="244" y="4"/>
                      </a:cubicBezTo>
                      <a:cubicBezTo>
                        <a:pt x="81" y="4"/>
                        <a:pt x="0" y="208"/>
                        <a:pt x="122" y="309"/>
                      </a:cubicBezTo>
                      <a:cubicBezTo>
                        <a:pt x="160" y="347"/>
                        <a:pt x="205" y="363"/>
                        <a:pt x="249" y="363"/>
                      </a:cubicBezTo>
                      <a:cubicBezTo>
                        <a:pt x="350" y="363"/>
                        <a:pt x="448" y="280"/>
                        <a:pt x="448" y="167"/>
                      </a:cubicBezTo>
                      <a:cubicBezTo>
                        <a:pt x="430" y="76"/>
                        <a:pt x="362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9" name="Google Shape;7439;p56"/>
                <p:cNvSpPr/>
                <p:nvPr/>
              </p:nvSpPr>
              <p:spPr>
                <a:xfrm flipH="1" rot="10800000">
                  <a:off x="5838756" y="4422624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21" y="0"/>
                        <a:pt x="1" y="20"/>
                        <a:pt x="1" y="20"/>
                      </a:cubicBezTo>
                      <a:cubicBezTo>
                        <a:pt x="1" y="41"/>
                        <a:pt x="21" y="41"/>
                        <a:pt x="21" y="41"/>
                      </a:cubicBezTo>
                      <a:cubicBezTo>
                        <a:pt x="21" y="41"/>
                        <a:pt x="42" y="41"/>
                        <a:pt x="42" y="20"/>
                      </a:cubicBezTo>
                      <a:cubicBezTo>
                        <a:pt x="42" y="20"/>
                        <a:pt x="42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0" name="Google Shape;7440;p56"/>
                <p:cNvSpPr/>
                <p:nvPr/>
              </p:nvSpPr>
              <p:spPr>
                <a:xfrm flipH="1" rot="10800000">
                  <a:off x="6798439" y="4413648"/>
                  <a:ext cx="12530" cy="10515"/>
                </a:xfrm>
                <a:custGeom>
                  <a:rect b="b" l="l" r="r" t="t"/>
                  <a:pathLst>
                    <a:path extrusionOk="0" h="287" w="342">
                      <a:moveTo>
                        <a:pt x="144" y="0"/>
                      </a:moveTo>
                      <a:cubicBezTo>
                        <a:pt x="0" y="0"/>
                        <a:pt x="0" y="287"/>
                        <a:pt x="144" y="287"/>
                      </a:cubicBezTo>
                      <a:cubicBezTo>
                        <a:pt x="149" y="287"/>
                        <a:pt x="153" y="287"/>
                        <a:pt x="158" y="286"/>
                      </a:cubicBezTo>
                      <a:cubicBezTo>
                        <a:pt x="341" y="266"/>
                        <a:pt x="341" y="21"/>
                        <a:pt x="158" y="1"/>
                      </a:cubicBezTo>
                      <a:cubicBezTo>
                        <a:pt x="153" y="0"/>
                        <a:pt x="149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1" name="Google Shape;7441;p56"/>
                <p:cNvSpPr/>
                <p:nvPr/>
              </p:nvSpPr>
              <p:spPr>
                <a:xfrm flipH="1" rot="10800000">
                  <a:off x="8878460" y="4392032"/>
                  <a:ext cx="37114" cy="32168"/>
                </a:xfrm>
                <a:custGeom>
                  <a:rect b="b" l="l" r="r" t="t"/>
                  <a:pathLst>
                    <a:path extrusionOk="0" h="878" w="1013">
                      <a:moveTo>
                        <a:pt x="568" y="0"/>
                      </a:moveTo>
                      <a:cubicBezTo>
                        <a:pt x="451" y="0"/>
                        <a:pt x="332" y="45"/>
                        <a:pt x="239" y="144"/>
                      </a:cubicBezTo>
                      <a:cubicBezTo>
                        <a:pt x="0" y="423"/>
                        <a:pt x="190" y="878"/>
                        <a:pt x="561" y="878"/>
                      </a:cubicBezTo>
                      <a:cubicBezTo>
                        <a:pt x="569" y="878"/>
                        <a:pt x="577" y="877"/>
                        <a:pt x="585" y="877"/>
                      </a:cubicBezTo>
                      <a:cubicBezTo>
                        <a:pt x="829" y="857"/>
                        <a:pt x="1013" y="653"/>
                        <a:pt x="1013" y="409"/>
                      </a:cubicBezTo>
                      <a:cubicBezTo>
                        <a:pt x="999" y="157"/>
                        <a:pt x="787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2" name="Google Shape;7442;p56"/>
                <p:cNvSpPr/>
                <p:nvPr/>
              </p:nvSpPr>
              <p:spPr>
                <a:xfrm flipH="1" rot="10800000">
                  <a:off x="9347163" y="4381700"/>
                  <a:ext cx="44075" cy="43122"/>
                </a:xfrm>
                <a:custGeom>
                  <a:rect b="b" l="l" r="r" t="t"/>
                  <a:pathLst>
                    <a:path extrusionOk="0" h="1177" w="1203">
                      <a:moveTo>
                        <a:pt x="599" y="1"/>
                      </a:moveTo>
                      <a:cubicBezTo>
                        <a:pt x="300" y="1"/>
                        <a:pt x="1" y="210"/>
                        <a:pt x="22" y="609"/>
                      </a:cubicBezTo>
                      <a:cubicBezTo>
                        <a:pt x="32" y="993"/>
                        <a:pt x="313" y="1177"/>
                        <a:pt x="596" y="1177"/>
                      </a:cubicBezTo>
                      <a:cubicBezTo>
                        <a:pt x="898" y="1177"/>
                        <a:pt x="1203" y="968"/>
                        <a:pt x="1182" y="568"/>
                      </a:cubicBezTo>
                      <a:cubicBezTo>
                        <a:pt x="1162" y="185"/>
                        <a:pt x="880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3" name="Google Shape;7443;p56"/>
                <p:cNvSpPr/>
                <p:nvPr/>
              </p:nvSpPr>
              <p:spPr>
                <a:xfrm flipH="1" rot="10800000">
                  <a:off x="8706263" y="4396502"/>
                  <a:ext cx="34110" cy="28724"/>
                </a:xfrm>
                <a:custGeom>
                  <a:rect b="b" l="l" r="r" t="t"/>
                  <a:pathLst>
                    <a:path extrusionOk="0" h="784" w="931">
                      <a:moveTo>
                        <a:pt x="516" y="1"/>
                      </a:moveTo>
                      <a:cubicBezTo>
                        <a:pt x="416" y="1"/>
                        <a:pt x="316" y="41"/>
                        <a:pt x="239" y="132"/>
                      </a:cubicBezTo>
                      <a:cubicBezTo>
                        <a:pt x="1" y="390"/>
                        <a:pt x="189" y="784"/>
                        <a:pt x="519" y="784"/>
                      </a:cubicBezTo>
                      <a:cubicBezTo>
                        <a:pt x="527" y="784"/>
                        <a:pt x="536" y="783"/>
                        <a:pt x="544" y="783"/>
                      </a:cubicBezTo>
                      <a:cubicBezTo>
                        <a:pt x="748" y="783"/>
                        <a:pt x="931" y="600"/>
                        <a:pt x="910" y="376"/>
                      </a:cubicBezTo>
                      <a:cubicBezTo>
                        <a:pt x="897" y="149"/>
                        <a:pt x="708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4" name="Google Shape;7444;p56"/>
                <p:cNvSpPr/>
                <p:nvPr/>
              </p:nvSpPr>
              <p:spPr>
                <a:xfrm flipH="1" rot="10800000">
                  <a:off x="6315666" y="4421635"/>
                  <a:ext cx="7731" cy="4726"/>
                </a:xfrm>
                <a:custGeom>
                  <a:rect b="b" l="l" r="r" t="t"/>
                  <a:pathLst>
                    <a:path extrusionOk="0" h="129" w="211">
                      <a:moveTo>
                        <a:pt x="109" y="0"/>
                      </a:moveTo>
                      <a:cubicBezTo>
                        <a:pt x="1" y="0"/>
                        <a:pt x="115" y="129"/>
                        <a:pt x="177" y="129"/>
                      </a:cubicBezTo>
                      <a:cubicBezTo>
                        <a:pt x="196" y="129"/>
                        <a:pt x="210" y="116"/>
                        <a:pt x="210" y="81"/>
                      </a:cubicBezTo>
                      <a:cubicBezTo>
                        <a:pt x="190" y="20"/>
                        <a:pt x="149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5" name="Google Shape;7445;p56"/>
                <p:cNvSpPr/>
                <p:nvPr/>
              </p:nvSpPr>
              <p:spPr>
                <a:xfrm flipH="1" rot="10800000">
                  <a:off x="7663523" y="4417825"/>
                  <a:ext cx="21323" cy="14911"/>
                </a:xfrm>
                <a:custGeom>
                  <a:rect b="b" l="l" r="r" t="t"/>
                  <a:pathLst>
                    <a:path extrusionOk="0" h="407" w="582">
                      <a:moveTo>
                        <a:pt x="288" y="1"/>
                      </a:moveTo>
                      <a:cubicBezTo>
                        <a:pt x="184" y="1"/>
                        <a:pt x="81" y="67"/>
                        <a:pt x="49" y="194"/>
                      </a:cubicBezTo>
                      <a:cubicBezTo>
                        <a:pt x="1" y="339"/>
                        <a:pt x="131" y="406"/>
                        <a:pt x="268" y="406"/>
                      </a:cubicBezTo>
                      <a:cubicBezTo>
                        <a:pt x="420" y="406"/>
                        <a:pt x="581" y="324"/>
                        <a:pt x="517" y="174"/>
                      </a:cubicBezTo>
                      <a:cubicBezTo>
                        <a:pt x="478" y="57"/>
                        <a:pt x="383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6" name="Google Shape;7446;p56"/>
                <p:cNvSpPr/>
                <p:nvPr/>
              </p:nvSpPr>
              <p:spPr>
                <a:xfrm flipH="1" rot="10800000">
                  <a:off x="9170900" y="4394230"/>
                  <a:ext cx="46603" cy="39752"/>
                </a:xfrm>
                <a:custGeom>
                  <a:rect b="b" l="l" r="r" t="t"/>
                  <a:pathLst>
                    <a:path extrusionOk="0" h="1085" w="1272">
                      <a:moveTo>
                        <a:pt x="728" y="0"/>
                      </a:moveTo>
                      <a:cubicBezTo>
                        <a:pt x="580" y="0"/>
                        <a:pt x="430" y="59"/>
                        <a:pt x="315" y="188"/>
                      </a:cubicBezTo>
                      <a:cubicBezTo>
                        <a:pt x="1" y="522"/>
                        <a:pt x="257" y="1085"/>
                        <a:pt x="715" y="1085"/>
                      </a:cubicBezTo>
                      <a:cubicBezTo>
                        <a:pt x="731" y="1085"/>
                        <a:pt x="747" y="1084"/>
                        <a:pt x="763" y="1083"/>
                      </a:cubicBezTo>
                      <a:cubicBezTo>
                        <a:pt x="1048" y="1063"/>
                        <a:pt x="1272" y="818"/>
                        <a:pt x="1272" y="513"/>
                      </a:cubicBezTo>
                      <a:cubicBezTo>
                        <a:pt x="1259" y="197"/>
                        <a:pt x="998" y="0"/>
                        <a:pt x="7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7" name="Google Shape;7447;p56"/>
                <p:cNvSpPr/>
                <p:nvPr/>
              </p:nvSpPr>
              <p:spPr>
                <a:xfrm flipH="1" rot="10800000">
                  <a:off x="8959758" y="4400239"/>
                  <a:ext cx="40045" cy="34403"/>
                </a:xfrm>
                <a:custGeom>
                  <a:rect b="b" l="l" r="r" t="t"/>
                  <a:pathLst>
                    <a:path extrusionOk="0" h="939" w="1093">
                      <a:moveTo>
                        <a:pt x="482" y="1"/>
                      </a:moveTo>
                      <a:cubicBezTo>
                        <a:pt x="235" y="1"/>
                        <a:pt x="0" y="206"/>
                        <a:pt x="14" y="491"/>
                      </a:cubicBezTo>
                      <a:cubicBezTo>
                        <a:pt x="14" y="735"/>
                        <a:pt x="238" y="938"/>
                        <a:pt x="483" y="938"/>
                      </a:cubicBezTo>
                      <a:cubicBezTo>
                        <a:pt x="910" y="918"/>
                        <a:pt x="1093" y="409"/>
                        <a:pt x="788" y="124"/>
                      </a:cubicBezTo>
                      <a:cubicBezTo>
                        <a:pt x="696" y="39"/>
                        <a:pt x="588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8" name="Google Shape;7448;p56"/>
                <p:cNvSpPr/>
                <p:nvPr/>
              </p:nvSpPr>
              <p:spPr>
                <a:xfrm flipH="1" rot="10800000">
                  <a:off x="5744085" y="4436033"/>
                  <a:ext cx="769" cy="37"/>
                </a:xfrm>
                <a:custGeom>
                  <a:rect b="b" l="l" r="r" t="t"/>
                  <a:pathLst>
                    <a:path extrusionOk="0" h="1" w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9" name="Google Shape;7449;p56"/>
                <p:cNvSpPr/>
                <p:nvPr/>
              </p:nvSpPr>
              <p:spPr>
                <a:xfrm flipH="1" rot="10800000">
                  <a:off x="9033546" y="4401741"/>
                  <a:ext cx="42316" cy="35868"/>
                </a:xfrm>
                <a:custGeom>
                  <a:rect b="b" l="l" r="r" t="t"/>
                  <a:pathLst>
                    <a:path extrusionOk="0" h="979" w="1155">
                      <a:moveTo>
                        <a:pt x="508" y="1"/>
                      </a:moveTo>
                      <a:cubicBezTo>
                        <a:pt x="247" y="1"/>
                        <a:pt x="1" y="211"/>
                        <a:pt x="15" y="510"/>
                      </a:cubicBezTo>
                      <a:cubicBezTo>
                        <a:pt x="15" y="775"/>
                        <a:pt x="239" y="979"/>
                        <a:pt x="524" y="979"/>
                      </a:cubicBezTo>
                      <a:cubicBezTo>
                        <a:pt x="951" y="958"/>
                        <a:pt x="1155" y="429"/>
                        <a:pt x="829" y="124"/>
                      </a:cubicBezTo>
                      <a:cubicBezTo>
                        <a:pt x="732" y="39"/>
                        <a:pt x="618" y="1"/>
                        <a:pt x="5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0" name="Google Shape;7450;p56"/>
                <p:cNvSpPr/>
                <p:nvPr/>
              </p:nvSpPr>
              <p:spPr>
                <a:xfrm flipH="1" rot="10800000">
                  <a:off x="6411327" y="4431564"/>
                  <a:ext cx="7511" cy="7474"/>
                </a:xfrm>
                <a:custGeom>
                  <a:rect b="b" l="l" r="r" t="t"/>
                  <a:pathLst>
                    <a:path extrusionOk="0" h="204" w="205">
                      <a:moveTo>
                        <a:pt x="102" y="0"/>
                      </a:moveTo>
                      <a:cubicBezTo>
                        <a:pt x="41" y="0"/>
                        <a:pt x="1" y="41"/>
                        <a:pt x="1" y="102"/>
                      </a:cubicBezTo>
                      <a:cubicBezTo>
                        <a:pt x="1" y="163"/>
                        <a:pt x="62" y="204"/>
                        <a:pt x="102" y="204"/>
                      </a:cubicBezTo>
                      <a:cubicBezTo>
                        <a:pt x="163" y="204"/>
                        <a:pt x="204" y="163"/>
                        <a:pt x="204" y="102"/>
                      </a:cubicBezTo>
                      <a:cubicBezTo>
                        <a:pt x="204" y="41"/>
                        <a:pt x="163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1" name="Google Shape;7451;p56"/>
                <p:cNvSpPr/>
                <p:nvPr/>
              </p:nvSpPr>
              <p:spPr>
                <a:xfrm flipH="1" rot="10800000">
                  <a:off x="8612325" y="4415150"/>
                  <a:ext cx="32644" cy="27625"/>
                </a:xfrm>
                <a:custGeom>
                  <a:rect b="b" l="l" r="r" t="t"/>
                  <a:pathLst>
                    <a:path extrusionOk="0" h="754" w="891">
                      <a:moveTo>
                        <a:pt x="512" y="0"/>
                      </a:moveTo>
                      <a:cubicBezTo>
                        <a:pt x="414" y="0"/>
                        <a:pt x="316" y="38"/>
                        <a:pt x="239" y="122"/>
                      </a:cubicBezTo>
                      <a:cubicBezTo>
                        <a:pt x="1" y="361"/>
                        <a:pt x="189" y="754"/>
                        <a:pt x="500" y="754"/>
                      </a:cubicBezTo>
                      <a:cubicBezTo>
                        <a:pt x="508" y="754"/>
                        <a:pt x="516" y="754"/>
                        <a:pt x="524" y="753"/>
                      </a:cubicBezTo>
                      <a:cubicBezTo>
                        <a:pt x="748" y="733"/>
                        <a:pt x="890" y="570"/>
                        <a:pt x="890" y="367"/>
                      </a:cubicBezTo>
                      <a:cubicBezTo>
                        <a:pt x="877" y="140"/>
                        <a:pt x="697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2" name="Google Shape;7452;p56"/>
                <p:cNvSpPr/>
                <p:nvPr/>
              </p:nvSpPr>
              <p:spPr>
                <a:xfrm flipH="1" rot="10800000">
                  <a:off x="7275386" y="4429329"/>
                  <a:ext cx="17183" cy="15351"/>
                </a:xfrm>
                <a:custGeom>
                  <a:rect b="b" l="l" r="r" t="t"/>
                  <a:pathLst>
                    <a:path extrusionOk="0" h="419" w="469">
                      <a:moveTo>
                        <a:pt x="275" y="0"/>
                      </a:moveTo>
                      <a:cubicBezTo>
                        <a:pt x="221" y="0"/>
                        <a:pt x="166" y="23"/>
                        <a:pt x="123" y="73"/>
                      </a:cubicBezTo>
                      <a:cubicBezTo>
                        <a:pt x="1" y="195"/>
                        <a:pt x="102" y="419"/>
                        <a:pt x="286" y="419"/>
                      </a:cubicBezTo>
                      <a:cubicBezTo>
                        <a:pt x="387" y="398"/>
                        <a:pt x="469" y="317"/>
                        <a:pt x="469" y="195"/>
                      </a:cubicBezTo>
                      <a:cubicBezTo>
                        <a:pt x="469" y="76"/>
                        <a:pt x="375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3" name="Google Shape;7453;p56"/>
                <p:cNvSpPr/>
                <p:nvPr/>
              </p:nvSpPr>
              <p:spPr>
                <a:xfrm flipH="1" rot="10800000">
                  <a:off x="6892927" y="4433799"/>
                  <a:ext cx="11980" cy="11980"/>
                </a:xfrm>
                <a:custGeom>
                  <a:rect b="b" l="l" r="r" t="t"/>
                  <a:pathLst>
                    <a:path extrusionOk="0" h="327" w="327">
                      <a:moveTo>
                        <a:pt x="143" y="1"/>
                      </a:moveTo>
                      <a:cubicBezTo>
                        <a:pt x="62" y="21"/>
                        <a:pt x="1" y="82"/>
                        <a:pt x="1" y="184"/>
                      </a:cubicBezTo>
                      <a:cubicBezTo>
                        <a:pt x="1" y="265"/>
                        <a:pt x="82" y="327"/>
                        <a:pt x="164" y="327"/>
                      </a:cubicBezTo>
                      <a:cubicBezTo>
                        <a:pt x="245" y="327"/>
                        <a:pt x="326" y="245"/>
                        <a:pt x="306" y="164"/>
                      </a:cubicBezTo>
                      <a:cubicBezTo>
                        <a:pt x="306" y="62"/>
                        <a:pt x="245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4" name="Google Shape;7454;p56"/>
                <p:cNvSpPr/>
                <p:nvPr/>
              </p:nvSpPr>
              <p:spPr>
                <a:xfrm flipH="1" rot="10800000">
                  <a:off x="9253994" y="4405551"/>
                  <a:ext cx="49607" cy="41767"/>
                </a:xfrm>
                <a:custGeom>
                  <a:rect b="b" l="l" r="r" t="t"/>
                  <a:pathLst>
                    <a:path extrusionOk="0" h="1140" w="1354">
                      <a:moveTo>
                        <a:pt x="619" y="0"/>
                      </a:moveTo>
                      <a:cubicBezTo>
                        <a:pt x="603" y="0"/>
                        <a:pt x="587" y="1"/>
                        <a:pt x="571" y="2"/>
                      </a:cubicBezTo>
                      <a:cubicBezTo>
                        <a:pt x="245" y="2"/>
                        <a:pt x="1" y="287"/>
                        <a:pt x="21" y="592"/>
                      </a:cubicBezTo>
                      <a:cubicBezTo>
                        <a:pt x="35" y="928"/>
                        <a:pt x="314" y="1140"/>
                        <a:pt x="601" y="1140"/>
                      </a:cubicBezTo>
                      <a:cubicBezTo>
                        <a:pt x="750" y="1140"/>
                        <a:pt x="901" y="1083"/>
                        <a:pt x="1018" y="959"/>
                      </a:cubicBezTo>
                      <a:cubicBezTo>
                        <a:pt x="1353" y="584"/>
                        <a:pt x="1097" y="0"/>
                        <a:pt x="6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5" name="Google Shape;7455;p56"/>
                <p:cNvSpPr/>
                <p:nvPr/>
              </p:nvSpPr>
              <p:spPr>
                <a:xfrm flipH="1" rot="10800000">
                  <a:off x="8786023" y="4419620"/>
                  <a:ext cx="36344" cy="30666"/>
                </a:xfrm>
                <a:custGeom>
                  <a:rect b="b" l="l" r="r" t="t"/>
                  <a:pathLst>
                    <a:path extrusionOk="0" h="837" w="992">
                      <a:moveTo>
                        <a:pt x="562" y="0"/>
                      </a:moveTo>
                      <a:cubicBezTo>
                        <a:pt x="448" y="0"/>
                        <a:pt x="331" y="45"/>
                        <a:pt x="239" y="144"/>
                      </a:cubicBezTo>
                      <a:cubicBezTo>
                        <a:pt x="0" y="403"/>
                        <a:pt x="190" y="837"/>
                        <a:pt x="560" y="837"/>
                      </a:cubicBezTo>
                      <a:cubicBezTo>
                        <a:pt x="568" y="837"/>
                        <a:pt x="576" y="837"/>
                        <a:pt x="585" y="836"/>
                      </a:cubicBezTo>
                      <a:cubicBezTo>
                        <a:pt x="809" y="836"/>
                        <a:pt x="992" y="633"/>
                        <a:pt x="992" y="409"/>
                      </a:cubicBezTo>
                      <a:cubicBezTo>
                        <a:pt x="979" y="157"/>
                        <a:pt x="775" y="0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6" name="Google Shape;7456;p56"/>
                <p:cNvSpPr/>
                <p:nvPr/>
              </p:nvSpPr>
              <p:spPr>
                <a:xfrm flipH="1" rot="10800000">
                  <a:off x="7756253" y="4432296"/>
                  <a:ext cx="22386" cy="18612"/>
                </a:xfrm>
                <a:custGeom>
                  <a:rect b="b" l="l" r="r" t="t"/>
                  <a:pathLst>
                    <a:path extrusionOk="0" h="508" w="611">
                      <a:moveTo>
                        <a:pt x="352" y="1"/>
                      </a:moveTo>
                      <a:cubicBezTo>
                        <a:pt x="285" y="1"/>
                        <a:pt x="218" y="26"/>
                        <a:pt x="163" y="80"/>
                      </a:cubicBezTo>
                      <a:cubicBezTo>
                        <a:pt x="0" y="243"/>
                        <a:pt x="123" y="507"/>
                        <a:pt x="346" y="507"/>
                      </a:cubicBezTo>
                      <a:cubicBezTo>
                        <a:pt x="489" y="507"/>
                        <a:pt x="611" y="385"/>
                        <a:pt x="611" y="263"/>
                      </a:cubicBezTo>
                      <a:cubicBezTo>
                        <a:pt x="611" y="100"/>
                        <a:pt x="484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7" name="Google Shape;7457;p56"/>
                <p:cNvSpPr/>
                <p:nvPr/>
              </p:nvSpPr>
              <p:spPr>
                <a:xfrm flipH="1" rot="10800000">
                  <a:off x="6505998" y="4445742"/>
                  <a:ext cx="8243" cy="8976"/>
                </a:xfrm>
                <a:custGeom>
                  <a:rect b="b" l="l" r="r" t="t"/>
                  <a:pathLst>
                    <a:path extrusionOk="0" h="245" w="225">
                      <a:moveTo>
                        <a:pt x="103" y="1"/>
                      </a:moveTo>
                      <a:cubicBezTo>
                        <a:pt x="42" y="1"/>
                        <a:pt x="1" y="62"/>
                        <a:pt x="1" y="123"/>
                      </a:cubicBezTo>
                      <a:cubicBezTo>
                        <a:pt x="1" y="184"/>
                        <a:pt x="62" y="245"/>
                        <a:pt x="123" y="245"/>
                      </a:cubicBezTo>
                      <a:cubicBezTo>
                        <a:pt x="184" y="225"/>
                        <a:pt x="225" y="184"/>
                        <a:pt x="225" y="123"/>
                      </a:cubicBezTo>
                      <a:cubicBezTo>
                        <a:pt x="225" y="62"/>
                        <a:pt x="184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8" name="Google Shape;7458;p56"/>
                <p:cNvSpPr/>
                <p:nvPr/>
              </p:nvSpPr>
              <p:spPr>
                <a:xfrm flipH="1" rot="10800000">
                  <a:off x="8521500" y="4431637"/>
                  <a:ext cx="28028" cy="26892"/>
                </a:xfrm>
                <a:custGeom>
                  <a:rect b="b" l="l" r="r" t="t"/>
                  <a:pathLst>
                    <a:path extrusionOk="0" h="734" w="765">
                      <a:moveTo>
                        <a:pt x="392" y="0"/>
                      </a:moveTo>
                      <a:cubicBezTo>
                        <a:pt x="195" y="0"/>
                        <a:pt x="0" y="138"/>
                        <a:pt x="32" y="410"/>
                      </a:cubicBezTo>
                      <a:cubicBezTo>
                        <a:pt x="52" y="626"/>
                        <a:pt x="219" y="733"/>
                        <a:pt x="388" y="733"/>
                      </a:cubicBezTo>
                      <a:cubicBezTo>
                        <a:pt x="570" y="733"/>
                        <a:pt x="754" y="611"/>
                        <a:pt x="764" y="369"/>
                      </a:cubicBezTo>
                      <a:cubicBezTo>
                        <a:pt x="764" y="122"/>
                        <a:pt x="577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9" name="Google Shape;7459;p56"/>
                <p:cNvSpPr/>
                <p:nvPr/>
              </p:nvSpPr>
              <p:spPr>
                <a:xfrm flipH="1" rot="10800000">
                  <a:off x="9526870" y="4414454"/>
                  <a:ext cx="54260" cy="46237"/>
                </a:xfrm>
                <a:custGeom>
                  <a:rect b="b" l="l" r="r" t="t"/>
                  <a:pathLst>
                    <a:path extrusionOk="0" h="1262" w="1481">
                      <a:moveTo>
                        <a:pt x="635" y="1"/>
                      </a:moveTo>
                      <a:cubicBezTo>
                        <a:pt x="627" y="1"/>
                        <a:pt x="619" y="1"/>
                        <a:pt x="611" y="1"/>
                      </a:cubicBezTo>
                      <a:cubicBezTo>
                        <a:pt x="265" y="21"/>
                        <a:pt x="0" y="306"/>
                        <a:pt x="21" y="652"/>
                      </a:cubicBezTo>
                      <a:cubicBezTo>
                        <a:pt x="34" y="1027"/>
                        <a:pt x="339" y="1261"/>
                        <a:pt x="650" y="1261"/>
                      </a:cubicBezTo>
                      <a:cubicBezTo>
                        <a:pt x="811" y="1261"/>
                        <a:pt x="974" y="1198"/>
                        <a:pt x="1099" y="1059"/>
                      </a:cubicBezTo>
                      <a:cubicBezTo>
                        <a:pt x="1480" y="658"/>
                        <a:pt x="1170" y="1"/>
                        <a:pt x="6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0" name="Google Shape;7460;p56"/>
                <p:cNvSpPr/>
                <p:nvPr/>
              </p:nvSpPr>
              <p:spPr>
                <a:xfrm flipH="1" rot="10800000">
                  <a:off x="7851144" y="4443434"/>
                  <a:ext cx="22935" cy="19931"/>
                </a:xfrm>
                <a:custGeom>
                  <a:rect b="b" l="l" r="r" t="t"/>
                  <a:pathLst>
                    <a:path extrusionOk="0" h="544" w="626">
                      <a:moveTo>
                        <a:pt x="363" y="1"/>
                      </a:moveTo>
                      <a:cubicBezTo>
                        <a:pt x="290" y="1"/>
                        <a:pt x="215" y="30"/>
                        <a:pt x="158" y="94"/>
                      </a:cubicBezTo>
                      <a:cubicBezTo>
                        <a:pt x="0" y="271"/>
                        <a:pt x="128" y="543"/>
                        <a:pt x="357" y="543"/>
                      </a:cubicBezTo>
                      <a:cubicBezTo>
                        <a:pt x="365" y="543"/>
                        <a:pt x="373" y="543"/>
                        <a:pt x="381" y="542"/>
                      </a:cubicBezTo>
                      <a:cubicBezTo>
                        <a:pt x="524" y="542"/>
                        <a:pt x="626" y="420"/>
                        <a:pt x="626" y="257"/>
                      </a:cubicBezTo>
                      <a:cubicBezTo>
                        <a:pt x="626" y="99"/>
                        <a:pt x="498" y="1"/>
                        <a:pt x="3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1" name="Google Shape;7461;p56"/>
                <p:cNvSpPr/>
                <p:nvPr/>
              </p:nvSpPr>
              <p:spPr>
                <a:xfrm flipH="1" rot="10800000">
                  <a:off x="7368775" y="4450139"/>
                  <a:ext cx="18465" cy="15388"/>
                </a:xfrm>
                <a:custGeom>
                  <a:rect b="b" l="l" r="r" t="t"/>
                  <a:pathLst>
                    <a:path extrusionOk="0" h="420" w="504">
                      <a:moveTo>
                        <a:pt x="282" y="0"/>
                      </a:moveTo>
                      <a:cubicBezTo>
                        <a:pt x="225" y="0"/>
                        <a:pt x="166" y="23"/>
                        <a:pt x="117" y="72"/>
                      </a:cubicBezTo>
                      <a:cubicBezTo>
                        <a:pt x="0" y="208"/>
                        <a:pt x="89" y="419"/>
                        <a:pt x="275" y="419"/>
                      </a:cubicBezTo>
                      <a:cubicBezTo>
                        <a:pt x="283" y="419"/>
                        <a:pt x="292" y="419"/>
                        <a:pt x="300" y="418"/>
                      </a:cubicBezTo>
                      <a:cubicBezTo>
                        <a:pt x="402" y="418"/>
                        <a:pt x="504" y="316"/>
                        <a:pt x="504" y="214"/>
                      </a:cubicBezTo>
                      <a:cubicBezTo>
                        <a:pt x="491" y="81"/>
                        <a:pt x="390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2" name="Google Shape;7462;p56"/>
                <p:cNvSpPr/>
                <p:nvPr/>
              </p:nvSpPr>
              <p:spPr>
                <a:xfrm flipH="1" rot="10800000">
                  <a:off x="8868787" y="4432296"/>
                  <a:ext cx="39349" cy="33303"/>
                </a:xfrm>
                <a:custGeom>
                  <a:rect b="b" l="l" r="r" t="t"/>
                  <a:pathLst>
                    <a:path extrusionOk="0" h="909" w="1074">
                      <a:moveTo>
                        <a:pt x="477" y="0"/>
                      </a:moveTo>
                      <a:cubicBezTo>
                        <a:pt x="237" y="0"/>
                        <a:pt x="1" y="195"/>
                        <a:pt x="15" y="481"/>
                      </a:cubicBezTo>
                      <a:cubicBezTo>
                        <a:pt x="35" y="725"/>
                        <a:pt x="239" y="908"/>
                        <a:pt x="483" y="908"/>
                      </a:cubicBezTo>
                      <a:cubicBezTo>
                        <a:pt x="890" y="888"/>
                        <a:pt x="1073" y="400"/>
                        <a:pt x="768" y="115"/>
                      </a:cubicBezTo>
                      <a:cubicBezTo>
                        <a:pt x="683" y="36"/>
                        <a:pt x="579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3" name="Google Shape;7463;p56"/>
                <p:cNvSpPr/>
                <p:nvPr/>
              </p:nvSpPr>
              <p:spPr>
                <a:xfrm flipH="1" rot="10800000">
                  <a:off x="9431429" y="4421855"/>
                  <a:ext cx="52758" cy="44808"/>
                </a:xfrm>
                <a:custGeom>
                  <a:rect b="b" l="l" r="r" t="t"/>
                  <a:pathLst>
                    <a:path extrusionOk="0" h="1223" w="1440">
                      <a:moveTo>
                        <a:pt x="616" y="1"/>
                      </a:moveTo>
                      <a:cubicBezTo>
                        <a:pt x="608" y="1"/>
                        <a:pt x="599" y="1"/>
                        <a:pt x="591" y="1"/>
                      </a:cubicBezTo>
                      <a:cubicBezTo>
                        <a:pt x="265" y="22"/>
                        <a:pt x="1" y="306"/>
                        <a:pt x="21" y="652"/>
                      </a:cubicBezTo>
                      <a:cubicBezTo>
                        <a:pt x="34" y="998"/>
                        <a:pt x="326" y="1222"/>
                        <a:pt x="629" y="1222"/>
                      </a:cubicBezTo>
                      <a:cubicBezTo>
                        <a:pt x="789" y="1222"/>
                        <a:pt x="952" y="1160"/>
                        <a:pt x="1079" y="1019"/>
                      </a:cubicBezTo>
                      <a:cubicBezTo>
                        <a:pt x="1440" y="638"/>
                        <a:pt x="1150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4" name="Google Shape;7464;p56"/>
                <p:cNvSpPr/>
                <p:nvPr/>
              </p:nvSpPr>
              <p:spPr>
                <a:xfrm flipH="1" rot="10800000">
                  <a:off x="9080772" y="4364041"/>
                  <a:ext cx="84889" cy="103904"/>
                </a:xfrm>
                <a:custGeom>
                  <a:rect b="b" l="l" r="r" t="t"/>
                  <a:pathLst>
                    <a:path extrusionOk="0" h="2836" w="2317">
                      <a:moveTo>
                        <a:pt x="731" y="0"/>
                      </a:moveTo>
                      <a:cubicBezTo>
                        <a:pt x="669" y="0"/>
                        <a:pt x="604" y="12"/>
                        <a:pt x="537" y="36"/>
                      </a:cubicBezTo>
                      <a:cubicBezTo>
                        <a:pt x="1" y="255"/>
                        <a:pt x="143" y="1055"/>
                        <a:pt x="718" y="1055"/>
                      </a:cubicBezTo>
                      <a:cubicBezTo>
                        <a:pt x="732" y="1055"/>
                        <a:pt x="746" y="1055"/>
                        <a:pt x="761" y="1054"/>
                      </a:cubicBezTo>
                      <a:cubicBezTo>
                        <a:pt x="779" y="1054"/>
                        <a:pt x="813" y="1054"/>
                        <a:pt x="835" y="1039"/>
                      </a:cubicBezTo>
                      <a:lnTo>
                        <a:pt x="835" y="1039"/>
                      </a:lnTo>
                      <a:cubicBezTo>
                        <a:pt x="456" y="1352"/>
                        <a:pt x="662" y="1953"/>
                        <a:pt x="1140" y="1953"/>
                      </a:cubicBezTo>
                      <a:cubicBezTo>
                        <a:pt x="1162" y="1953"/>
                        <a:pt x="1185" y="1952"/>
                        <a:pt x="1209" y="1949"/>
                      </a:cubicBezTo>
                      <a:cubicBezTo>
                        <a:pt x="1229" y="1949"/>
                        <a:pt x="1270" y="1949"/>
                        <a:pt x="1310" y="1929"/>
                      </a:cubicBezTo>
                      <a:lnTo>
                        <a:pt x="1310" y="1929"/>
                      </a:lnTo>
                      <a:cubicBezTo>
                        <a:pt x="1188" y="2030"/>
                        <a:pt x="1127" y="2193"/>
                        <a:pt x="1127" y="2356"/>
                      </a:cubicBezTo>
                      <a:cubicBezTo>
                        <a:pt x="1140" y="2648"/>
                        <a:pt x="1378" y="2836"/>
                        <a:pt x="1627" y="2836"/>
                      </a:cubicBezTo>
                      <a:cubicBezTo>
                        <a:pt x="1760" y="2836"/>
                        <a:pt x="1896" y="2782"/>
                        <a:pt x="2002" y="2661"/>
                      </a:cubicBezTo>
                      <a:cubicBezTo>
                        <a:pt x="2316" y="2347"/>
                        <a:pt x="2081" y="1825"/>
                        <a:pt x="1662" y="1825"/>
                      </a:cubicBezTo>
                      <a:cubicBezTo>
                        <a:pt x="1647" y="1825"/>
                        <a:pt x="1631" y="1825"/>
                        <a:pt x="1615" y="1827"/>
                      </a:cubicBezTo>
                      <a:lnTo>
                        <a:pt x="1514" y="1827"/>
                      </a:lnTo>
                      <a:cubicBezTo>
                        <a:pt x="1883" y="1535"/>
                        <a:pt x="1677" y="928"/>
                        <a:pt x="1214" y="928"/>
                      </a:cubicBezTo>
                      <a:cubicBezTo>
                        <a:pt x="1192" y="928"/>
                        <a:pt x="1170" y="929"/>
                        <a:pt x="1147" y="932"/>
                      </a:cubicBezTo>
                      <a:lnTo>
                        <a:pt x="1066" y="932"/>
                      </a:lnTo>
                      <a:cubicBezTo>
                        <a:pt x="1477" y="592"/>
                        <a:pt x="1181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5" name="Google Shape;7465;p56"/>
                <p:cNvSpPr/>
                <p:nvPr/>
              </p:nvSpPr>
              <p:spPr>
                <a:xfrm flipH="1" rot="10800000">
                  <a:off x="6986133" y="4455305"/>
                  <a:ext cx="15241" cy="12933"/>
                </a:xfrm>
                <a:custGeom>
                  <a:rect b="b" l="l" r="r" t="t"/>
                  <a:pathLst>
                    <a:path extrusionOk="0" h="353" w="416">
                      <a:moveTo>
                        <a:pt x="197" y="1"/>
                      </a:moveTo>
                      <a:cubicBezTo>
                        <a:pt x="186" y="1"/>
                        <a:pt x="175" y="2"/>
                        <a:pt x="163" y="3"/>
                      </a:cubicBezTo>
                      <a:cubicBezTo>
                        <a:pt x="61" y="24"/>
                        <a:pt x="0" y="105"/>
                        <a:pt x="0" y="187"/>
                      </a:cubicBezTo>
                      <a:cubicBezTo>
                        <a:pt x="0" y="278"/>
                        <a:pt x="66" y="353"/>
                        <a:pt x="152" y="353"/>
                      </a:cubicBezTo>
                      <a:cubicBezTo>
                        <a:pt x="163" y="353"/>
                        <a:pt x="173" y="352"/>
                        <a:pt x="184" y="349"/>
                      </a:cubicBezTo>
                      <a:cubicBezTo>
                        <a:pt x="189" y="350"/>
                        <a:pt x="195" y="350"/>
                        <a:pt x="201" y="350"/>
                      </a:cubicBezTo>
                      <a:cubicBezTo>
                        <a:pt x="416" y="350"/>
                        <a:pt x="403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6" name="Google Shape;7466;p56"/>
                <p:cNvSpPr/>
                <p:nvPr/>
              </p:nvSpPr>
              <p:spPr>
                <a:xfrm flipH="1" rot="10800000">
                  <a:off x="8422762" y="4442738"/>
                  <a:ext cx="30592" cy="26159"/>
                </a:xfrm>
                <a:custGeom>
                  <a:rect b="b" l="l" r="r" t="t"/>
                  <a:pathLst>
                    <a:path extrusionOk="0" h="714" w="835">
                      <a:moveTo>
                        <a:pt x="479" y="0"/>
                      </a:moveTo>
                      <a:cubicBezTo>
                        <a:pt x="388" y="0"/>
                        <a:pt x="295" y="38"/>
                        <a:pt x="224" y="123"/>
                      </a:cubicBezTo>
                      <a:cubicBezTo>
                        <a:pt x="0" y="347"/>
                        <a:pt x="183" y="713"/>
                        <a:pt x="509" y="713"/>
                      </a:cubicBezTo>
                      <a:cubicBezTo>
                        <a:pt x="692" y="693"/>
                        <a:pt x="834" y="530"/>
                        <a:pt x="834" y="347"/>
                      </a:cubicBezTo>
                      <a:cubicBezTo>
                        <a:pt x="821" y="135"/>
                        <a:pt x="652" y="0"/>
                        <a:pt x="4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7" name="Google Shape;7467;p56"/>
                <p:cNvSpPr/>
                <p:nvPr/>
              </p:nvSpPr>
              <p:spPr>
                <a:xfrm flipH="1" rot="10800000">
                  <a:off x="8943345" y="4437462"/>
                  <a:ext cx="41547" cy="34586"/>
                </a:xfrm>
                <a:custGeom>
                  <a:rect b="b" l="l" r="r" t="t"/>
                  <a:pathLst>
                    <a:path extrusionOk="0" h="944" w="1134">
                      <a:moveTo>
                        <a:pt x="489" y="0"/>
                      </a:moveTo>
                      <a:cubicBezTo>
                        <a:pt x="240" y="0"/>
                        <a:pt x="1" y="199"/>
                        <a:pt x="15" y="494"/>
                      </a:cubicBezTo>
                      <a:cubicBezTo>
                        <a:pt x="34" y="746"/>
                        <a:pt x="239" y="943"/>
                        <a:pt x="487" y="943"/>
                      </a:cubicBezTo>
                      <a:cubicBezTo>
                        <a:pt x="499" y="943"/>
                        <a:pt x="511" y="943"/>
                        <a:pt x="524" y="942"/>
                      </a:cubicBezTo>
                      <a:cubicBezTo>
                        <a:pt x="951" y="921"/>
                        <a:pt x="1134" y="392"/>
                        <a:pt x="808" y="128"/>
                      </a:cubicBezTo>
                      <a:cubicBezTo>
                        <a:pt x="714" y="40"/>
                        <a:pt x="601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8" name="Google Shape;7468;p56"/>
                <p:cNvSpPr/>
                <p:nvPr/>
              </p:nvSpPr>
              <p:spPr>
                <a:xfrm flipH="1" rot="10800000">
                  <a:off x="6599570" y="4463438"/>
                  <a:ext cx="10478" cy="9159"/>
                </a:xfrm>
                <a:custGeom>
                  <a:rect b="b" l="l" r="r" t="t"/>
                  <a:pathLst>
                    <a:path extrusionOk="0" h="250" w="286">
                      <a:moveTo>
                        <a:pt x="133" y="0"/>
                      </a:moveTo>
                      <a:cubicBezTo>
                        <a:pt x="72" y="0"/>
                        <a:pt x="11" y="61"/>
                        <a:pt x="11" y="143"/>
                      </a:cubicBezTo>
                      <a:cubicBezTo>
                        <a:pt x="1" y="214"/>
                        <a:pt x="72" y="250"/>
                        <a:pt x="143" y="250"/>
                      </a:cubicBezTo>
                      <a:cubicBezTo>
                        <a:pt x="214" y="250"/>
                        <a:pt x="286" y="214"/>
                        <a:pt x="275" y="143"/>
                      </a:cubicBezTo>
                      <a:cubicBezTo>
                        <a:pt x="275" y="61"/>
                        <a:pt x="21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9" name="Google Shape;7469;p56"/>
                <p:cNvSpPr/>
                <p:nvPr/>
              </p:nvSpPr>
              <p:spPr>
                <a:xfrm flipH="1" rot="10800000">
                  <a:off x="7946365" y="4451678"/>
                  <a:ext cx="24620" cy="21176"/>
                </a:xfrm>
                <a:custGeom>
                  <a:rect b="b" l="l" r="r" t="t"/>
                  <a:pathLst>
                    <a:path extrusionOk="0" h="578" w="672">
                      <a:moveTo>
                        <a:pt x="371" y="1"/>
                      </a:moveTo>
                      <a:cubicBezTo>
                        <a:pt x="299" y="1"/>
                        <a:pt x="224" y="28"/>
                        <a:pt x="163" y="89"/>
                      </a:cubicBezTo>
                      <a:cubicBezTo>
                        <a:pt x="0" y="272"/>
                        <a:pt x="143" y="577"/>
                        <a:pt x="387" y="577"/>
                      </a:cubicBezTo>
                      <a:cubicBezTo>
                        <a:pt x="550" y="557"/>
                        <a:pt x="672" y="435"/>
                        <a:pt x="652" y="272"/>
                      </a:cubicBezTo>
                      <a:cubicBezTo>
                        <a:pt x="652" y="109"/>
                        <a:pt x="516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0" name="Google Shape;7470;p56"/>
                <p:cNvSpPr/>
                <p:nvPr/>
              </p:nvSpPr>
              <p:spPr>
                <a:xfrm flipH="1" rot="10800000">
                  <a:off x="8694319" y="4443471"/>
                  <a:ext cx="34879" cy="30189"/>
                </a:xfrm>
                <a:custGeom>
                  <a:rect b="b" l="l" r="r" t="t"/>
                  <a:pathLst>
                    <a:path extrusionOk="0" h="824" w="952">
                      <a:moveTo>
                        <a:pt x="534" y="1"/>
                      </a:moveTo>
                      <a:cubicBezTo>
                        <a:pt x="429" y="1"/>
                        <a:pt x="322" y="41"/>
                        <a:pt x="239" y="131"/>
                      </a:cubicBezTo>
                      <a:cubicBezTo>
                        <a:pt x="1" y="409"/>
                        <a:pt x="189" y="824"/>
                        <a:pt x="540" y="824"/>
                      </a:cubicBezTo>
                      <a:cubicBezTo>
                        <a:pt x="548" y="824"/>
                        <a:pt x="556" y="823"/>
                        <a:pt x="565" y="823"/>
                      </a:cubicBezTo>
                      <a:cubicBezTo>
                        <a:pt x="789" y="803"/>
                        <a:pt x="951" y="620"/>
                        <a:pt x="951" y="396"/>
                      </a:cubicBezTo>
                      <a:cubicBezTo>
                        <a:pt x="938" y="154"/>
                        <a:pt x="738" y="1"/>
                        <a:pt x="5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1" name="Google Shape;7471;p56"/>
                <p:cNvSpPr/>
                <p:nvPr/>
              </p:nvSpPr>
              <p:spPr>
                <a:xfrm flipH="1" rot="10800000">
                  <a:off x="9162547" y="4433762"/>
                  <a:ext cx="48252" cy="40704"/>
                </a:xfrm>
                <a:custGeom>
                  <a:rect b="b" l="l" r="r" t="t"/>
                  <a:pathLst>
                    <a:path extrusionOk="0" h="1111" w="1317">
                      <a:moveTo>
                        <a:pt x="575" y="1"/>
                      </a:moveTo>
                      <a:cubicBezTo>
                        <a:pt x="280" y="1"/>
                        <a:pt x="0" y="241"/>
                        <a:pt x="14" y="580"/>
                      </a:cubicBezTo>
                      <a:cubicBezTo>
                        <a:pt x="34" y="874"/>
                        <a:pt x="279" y="1111"/>
                        <a:pt x="569" y="1111"/>
                      </a:cubicBezTo>
                      <a:cubicBezTo>
                        <a:pt x="581" y="1111"/>
                        <a:pt x="592" y="1110"/>
                        <a:pt x="604" y="1110"/>
                      </a:cubicBezTo>
                      <a:cubicBezTo>
                        <a:pt x="1093" y="1089"/>
                        <a:pt x="1317" y="479"/>
                        <a:pt x="950" y="153"/>
                      </a:cubicBezTo>
                      <a:cubicBezTo>
                        <a:pt x="838" y="47"/>
                        <a:pt x="705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2" name="Google Shape;7472;p56"/>
                <p:cNvSpPr/>
                <p:nvPr/>
              </p:nvSpPr>
              <p:spPr>
                <a:xfrm flipH="1" rot="10800000">
                  <a:off x="8328054" y="4451678"/>
                  <a:ext cx="29127" cy="24950"/>
                </a:xfrm>
                <a:custGeom>
                  <a:rect b="b" l="l" r="r" t="t"/>
                  <a:pathLst>
                    <a:path extrusionOk="0" h="681" w="795">
                      <a:moveTo>
                        <a:pt x="449" y="0"/>
                      </a:moveTo>
                      <a:cubicBezTo>
                        <a:pt x="362" y="0"/>
                        <a:pt x="274" y="34"/>
                        <a:pt x="204" y="110"/>
                      </a:cubicBezTo>
                      <a:cubicBezTo>
                        <a:pt x="1" y="334"/>
                        <a:pt x="164" y="680"/>
                        <a:pt x="469" y="680"/>
                      </a:cubicBezTo>
                      <a:cubicBezTo>
                        <a:pt x="652" y="660"/>
                        <a:pt x="794" y="517"/>
                        <a:pt x="794" y="314"/>
                      </a:cubicBezTo>
                      <a:cubicBezTo>
                        <a:pt x="781" y="126"/>
                        <a:pt x="617" y="0"/>
                        <a:pt x="4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3" name="Google Shape;7473;p56"/>
                <p:cNvSpPr/>
                <p:nvPr/>
              </p:nvSpPr>
              <p:spPr>
                <a:xfrm flipH="1" rot="10800000">
                  <a:off x="8045506" y="4456917"/>
                  <a:ext cx="21653" cy="21030"/>
                </a:xfrm>
                <a:custGeom>
                  <a:rect b="b" l="l" r="r" t="t"/>
                  <a:pathLst>
                    <a:path extrusionOk="0" h="574" w="591">
                      <a:moveTo>
                        <a:pt x="299" y="1"/>
                      </a:moveTo>
                      <a:cubicBezTo>
                        <a:pt x="150" y="1"/>
                        <a:pt x="1" y="98"/>
                        <a:pt x="1" y="289"/>
                      </a:cubicBezTo>
                      <a:cubicBezTo>
                        <a:pt x="1" y="452"/>
                        <a:pt x="143" y="574"/>
                        <a:pt x="306" y="574"/>
                      </a:cubicBezTo>
                      <a:cubicBezTo>
                        <a:pt x="469" y="553"/>
                        <a:pt x="591" y="411"/>
                        <a:pt x="591" y="248"/>
                      </a:cubicBezTo>
                      <a:cubicBezTo>
                        <a:pt x="571" y="83"/>
                        <a:pt x="435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4" name="Google Shape;7474;p56"/>
                <p:cNvSpPr/>
                <p:nvPr/>
              </p:nvSpPr>
              <p:spPr>
                <a:xfrm flipH="1" rot="10800000">
                  <a:off x="9336758" y="4434898"/>
                  <a:ext cx="51073" cy="43745"/>
                </a:xfrm>
                <a:custGeom>
                  <a:rect b="b" l="l" r="r" t="t"/>
                  <a:pathLst>
                    <a:path extrusionOk="0" h="1194" w="1394">
                      <a:moveTo>
                        <a:pt x="639" y="1"/>
                      </a:moveTo>
                      <a:cubicBezTo>
                        <a:pt x="623" y="1"/>
                        <a:pt x="607" y="1"/>
                        <a:pt x="591" y="3"/>
                      </a:cubicBezTo>
                      <a:cubicBezTo>
                        <a:pt x="245" y="3"/>
                        <a:pt x="1" y="287"/>
                        <a:pt x="21" y="613"/>
                      </a:cubicBezTo>
                      <a:cubicBezTo>
                        <a:pt x="34" y="973"/>
                        <a:pt x="319" y="1194"/>
                        <a:pt x="616" y="1194"/>
                      </a:cubicBezTo>
                      <a:cubicBezTo>
                        <a:pt x="773" y="1194"/>
                        <a:pt x="933" y="1133"/>
                        <a:pt x="1059" y="1000"/>
                      </a:cubicBezTo>
                      <a:cubicBezTo>
                        <a:pt x="1394" y="605"/>
                        <a:pt x="1137" y="1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5" name="Google Shape;7475;p56"/>
                <p:cNvSpPr/>
                <p:nvPr/>
              </p:nvSpPr>
              <p:spPr>
                <a:xfrm flipH="1" rot="10800000">
                  <a:off x="8232650" y="4456917"/>
                  <a:ext cx="28357" cy="24181"/>
                </a:xfrm>
                <a:custGeom>
                  <a:rect b="b" l="l" r="r" t="t"/>
                  <a:pathLst>
                    <a:path extrusionOk="0" h="660" w="774">
                      <a:moveTo>
                        <a:pt x="427" y="0"/>
                      </a:moveTo>
                      <a:cubicBezTo>
                        <a:pt x="341" y="0"/>
                        <a:pt x="253" y="34"/>
                        <a:pt x="183" y="110"/>
                      </a:cubicBezTo>
                      <a:cubicBezTo>
                        <a:pt x="0" y="314"/>
                        <a:pt x="163" y="660"/>
                        <a:pt x="448" y="660"/>
                      </a:cubicBezTo>
                      <a:cubicBezTo>
                        <a:pt x="631" y="639"/>
                        <a:pt x="773" y="497"/>
                        <a:pt x="753" y="314"/>
                      </a:cubicBezTo>
                      <a:cubicBezTo>
                        <a:pt x="753" y="126"/>
                        <a:pt x="594" y="0"/>
                        <a:pt x="4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6" name="Google Shape;7476;p56"/>
                <p:cNvSpPr/>
                <p:nvPr/>
              </p:nvSpPr>
              <p:spPr>
                <a:xfrm flipH="1" rot="10800000">
                  <a:off x="8137429" y="4459115"/>
                  <a:ext cx="26672" cy="22422"/>
                </a:xfrm>
                <a:custGeom>
                  <a:rect b="b" l="l" r="r" t="t"/>
                  <a:pathLst>
                    <a:path extrusionOk="0" h="612" w="728">
                      <a:moveTo>
                        <a:pt x="406" y="0"/>
                      </a:moveTo>
                      <a:cubicBezTo>
                        <a:pt x="324" y="0"/>
                        <a:pt x="241" y="32"/>
                        <a:pt x="178" y="102"/>
                      </a:cubicBezTo>
                      <a:cubicBezTo>
                        <a:pt x="0" y="299"/>
                        <a:pt x="129" y="612"/>
                        <a:pt x="397" y="612"/>
                      </a:cubicBezTo>
                      <a:cubicBezTo>
                        <a:pt x="405" y="612"/>
                        <a:pt x="413" y="611"/>
                        <a:pt x="422" y="611"/>
                      </a:cubicBezTo>
                      <a:cubicBezTo>
                        <a:pt x="585" y="611"/>
                        <a:pt x="727" y="468"/>
                        <a:pt x="727" y="285"/>
                      </a:cubicBezTo>
                      <a:cubicBezTo>
                        <a:pt x="714" y="112"/>
                        <a:pt x="561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7" name="Google Shape;7477;p56"/>
                <p:cNvSpPr/>
                <p:nvPr/>
              </p:nvSpPr>
              <p:spPr>
                <a:xfrm flipH="1" rot="10800000">
                  <a:off x="5923755" y="4478533"/>
                  <a:ext cx="3774" cy="3774"/>
                </a:xfrm>
                <a:custGeom>
                  <a:rect b="b" l="l" r="r" t="t"/>
                  <a:pathLst>
                    <a:path extrusionOk="0" h="103" w="103">
                      <a:moveTo>
                        <a:pt x="62" y="1"/>
                      </a:moveTo>
                      <a:cubicBezTo>
                        <a:pt x="21" y="1"/>
                        <a:pt x="1" y="21"/>
                        <a:pt x="1" y="62"/>
                      </a:cubicBezTo>
                      <a:cubicBezTo>
                        <a:pt x="1" y="82"/>
                        <a:pt x="41" y="103"/>
                        <a:pt x="62" y="103"/>
                      </a:cubicBezTo>
                      <a:cubicBezTo>
                        <a:pt x="82" y="103"/>
                        <a:pt x="102" y="82"/>
                        <a:pt x="102" y="42"/>
                      </a:cubicBezTo>
                      <a:cubicBezTo>
                        <a:pt x="102" y="21"/>
                        <a:pt x="8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8" name="Google Shape;7478;p56"/>
                <p:cNvSpPr/>
                <p:nvPr/>
              </p:nvSpPr>
              <p:spPr>
                <a:xfrm flipH="1" rot="10800000">
                  <a:off x="6019928" y="4477800"/>
                  <a:ext cx="5276" cy="4506"/>
                </a:xfrm>
                <a:custGeom>
                  <a:rect b="b" l="l" r="r" t="t"/>
                  <a:pathLst>
                    <a:path extrusionOk="0" h="123" w="144">
                      <a:moveTo>
                        <a:pt x="62" y="1"/>
                      </a:moveTo>
                      <a:cubicBezTo>
                        <a:pt x="21" y="1"/>
                        <a:pt x="1" y="21"/>
                        <a:pt x="1" y="62"/>
                      </a:cubicBezTo>
                      <a:cubicBezTo>
                        <a:pt x="1" y="82"/>
                        <a:pt x="21" y="123"/>
                        <a:pt x="62" y="123"/>
                      </a:cubicBezTo>
                      <a:cubicBezTo>
                        <a:pt x="143" y="123"/>
                        <a:pt x="143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9" name="Google Shape;7479;p56"/>
                <p:cNvSpPr/>
                <p:nvPr/>
              </p:nvSpPr>
              <p:spPr>
                <a:xfrm flipH="1" rot="10800000">
                  <a:off x="7465131" y="4468824"/>
                  <a:ext cx="17183" cy="16267"/>
                </a:xfrm>
                <a:custGeom>
                  <a:rect b="b" l="l" r="r" t="t"/>
                  <a:pathLst>
                    <a:path extrusionOk="0" h="444" w="469">
                      <a:moveTo>
                        <a:pt x="230" y="0"/>
                      </a:moveTo>
                      <a:cubicBezTo>
                        <a:pt x="114" y="0"/>
                        <a:pt x="0" y="82"/>
                        <a:pt x="11" y="240"/>
                      </a:cubicBezTo>
                      <a:cubicBezTo>
                        <a:pt x="11" y="377"/>
                        <a:pt x="119" y="443"/>
                        <a:pt x="230" y="443"/>
                      </a:cubicBezTo>
                      <a:cubicBezTo>
                        <a:pt x="348" y="443"/>
                        <a:pt x="469" y="367"/>
                        <a:pt x="458" y="219"/>
                      </a:cubicBezTo>
                      <a:cubicBezTo>
                        <a:pt x="448" y="72"/>
                        <a:pt x="339" y="0"/>
                        <a:pt x="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0" name="Google Shape;7480;p56"/>
                <p:cNvSpPr/>
                <p:nvPr/>
              </p:nvSpPr>
              <p:spPr>
                <a:xfrm flipH="1" rot="10800000">
                  <a:off x="5828021" y="4484065"/>
                  <a:ext cx="2748" cy="1942"/>
                </a:xfrm>
                <a:custGeom>
                  <a:rect b="b" l="l" r="r" t="t"/>
                  <a:pathLst>
                    <a:path extrusionOk="0" h="53" w="75">
                      <a:moveTo>
                        <a:pt x="50" y="0"/>
                      </a:moveTo>
                      <a:cubicBezTo>
                        <a:pt x="1" y="0"/>
                        <a:pt x="56" y="52"/>
                        <a:pt x="70" y="52"/>
                      </a:cubicBezTo>
                      <a:cubicBezTo>
                        <a:pt x="73" y="52"/>
                        <a:pt x="74" y="49"/>
                        <a:pt x="70" y="41"/>
                      </a:cubicBezTo>
                      <a:cubicBezTo>
                        <a:pt x="70" y="20"/>
                        <a:pt x="70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1" name="Google Shape;7481;p56"/>
                <p:cNvSpPr/>
                <p:nvPr/>
              </p:nvSpPr>
              <p:spPr>
                <a:xfrm flipH="1" rot="10800000">
                  <a:off x="6114600" y="4481501"/>
                  <a:ext cx="6741" cy="6009"/>
                </a:xfrm>
                <a:custGeom>
                  <a:rect b="b" l="l" r="r" t="t"/>
                  <a:pathLst>
                    <a:path extrusionOk="0" h="164" w="184">
                      <a:moveTo>
                        <a:pt x="82" y="0"/>
                      </a:moveTo>
                      <a:cubicBezTo>
                        <a:pt x="1" y="0"/>
                        <a:pt x="1" y="163"/>
                        <a:pt x="82" y="163"/>
                      </a:cubicBezTo>
                      <a:cubicBezTo>
                        <a:pt x="184" y="163"/>
                        <a:pt x="184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2" name="Google Shape;7482;p56"/>
                <p:cNvSpPr/>
                <p:nvPr/>
              </p:nvSpPr>
              <p:spPr>
                <a:xfrm flipH="1" rot="10800000">
                  <a:off x="7079302" y="4476298"/>
                  <a:ext cx="15717" cy="14179"/>
                </a:xfrm>
                <a:custGeom>
                  <a:rect b="b" l="l" r="r" t="t"/>
                  <a:pathLst>
                    <a:path extrusionOk="0" h="387" w="429">
                      <a:moveTo>
                        <a:pt x="164" y="0"/>
                      </a:moveTo>
                      <a:cubicBezTo>
                        <a:pt x="62" y="0"/>
                        <a:pt x="1" y="102"/>
                        <a:pt x="1" y="204"/>
                      </a:cubicBezTo>
                      <a:cubicBezTo>
                        <a:pt x="1" y="305"/>
                        <a:pt x="82" y="387"/>
                        <a:pt x="184" y="387"/>
                      </a:cubicBezTo>
                      <a:cubicBezTo>
                        <a:pt x="428" y="366"/>
                        <a:pt x="428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3" name="Google Shape;7483;p56"/>
                <p:cNvSpPr/>
                <p:nvPr/>
              </p:nvSpPr>
              <p:spPr>
                <a:xfrm flipH="1" rot="10800000">
                  <a:off x="6693875" y="4482123"/>
                  <a:ext cx="10478" cy="10625"/>
                </a:xfrm>
                <a:custGeom>
                  <a:rect b="b" l="l" r="r" t="t"/>
                  <a:pathLst>
                    <a:path extrusionOk="0" h="290" w="286">
                      <a:moveTo>
                        <a:pt x="143" y="1"/>
                      </a:moveTo>
                      <a:cubicBezTo>
                        <a:pt x="62" y="1"/>
                        <a:pt x="1" y="82"/>
                        <a:pt x="1" y="164"/>
                      </a:cubicBezTo>
                      <a:cubicBezTo>
                        <a:pt x="1" y="234"/>
                        <a:pt x="47" y="290"/>
                        <a:pt x="112" y="290"/>
                      </a:cubicBezTo>
                      <a:cubicBezTo>
                        <a:pt x="122" y="290"/>
                        <a:pt x="132" y="289"/>
                        <a:pt x="143" y="286"/>
                      </a:cubicBezTo>
                      <a:cubicBezTo>
                        <a:pt x="225" y="286"/>
                        <a:pt x="286" y="225"/>
                        <a:pt x="286" y="143"/>
                      </a:cubicBezTo>
                      <a:cubicBezTo>
                        <a:pt x="286" y="62"/>
                        <a:pt x="20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4" name="Google Shape;7484;p56"/>
                <p:cNvSpPr/>
                <p:nvPr/>
              </p:nvSpPr>
              <p:spPr>
                <a:xfrm flipH="1" rot="10800000">
                  <a:off x="8772394" y="4461387"/>
                  <a:ext cx="38066" cy="32168"/>
                </a:xfrm>
                <a:custGeom>
                  <a:rect b="b" l="l" r="r" t="t"/>
                  <a:pathLst>
                    <a:path extrusionOk="0" h="878" w="1039">
                      <a:moveTo>
                        <a:pt x="588" y="1"/>
                      </a:moveTo>
                      <a:cubicBezTo>
                        <a:pt x="474" y="1"/>
                        <a:pt x="357" y="46"/>
                        <a:pt x="265" y="145"/>
                      </a:cubicBezTo>
                      <a:cubicBezTo>
                        <a:pt x="1" y="430"/>
                        <a:pt x="224" y="878"/>
                        <a:pt x="611" y="878"/>
                      </a:cubicBezTo>
                      <a:cubicBezTo>
                        <a:pt x="855" y="857"/>
                        <a:pt x="1038" y="654"/>
                        <a:pt x="1018" y="410"/>
                      </a:cubicBezTo>
                      <a:cubicBezTo>
                        <a:pt x="1005" y="158"/>
                        <a:pt x="802" y="1"/>
                        <a:pt x="5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5" name="Google Shape;7485;p56"/>
                <p:cNvSpPr/>
                <p:nvPr/>
              </p:nvSpPr>
              <p:spPr>
                <a:xfrm flipH="1" rot="10800000">
                  <a:off x="5732910" y="4493444"/>
                  <a:ext cx="1539" cy="769"/>
                </a:xfrm>
                <a:custGeom>
                  <a:rect b="b" l="l" r="r" t="t"/>
                  <a:pathLst>
                    <a:path extrusionOk="0" h="21" w="42">
                      <a:moveTo>
                        <a:pt x="21" y="0"/>
                      </a:moveTo>
                      <a:cubicBezTo>
                        <a:pt x="21" y="0"/>
                        <a:pt x="0" y="0"/>
                        <a:pt x="0" y="21"/>
                      </a:cubicBezTo>
                      <a:lnTo>
                        <a:pt x="41" y="21"/>
                      </a:lnTo>
                      <a:cubicBezTo>
                        <a:pt x="4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6" name="Google Shape;7486;p56"/>
                <p:cNvSpPr/>
                <p:nvPr/>
              </p:nvSpPr>
              <p:spPr>
                <a:xfrm flipH="1" rot="10800000">
                  <a:off x="8600381" y="4465087"/>
                  <a:ext cx="34146" cy="29127"/>
                </a:xfrm>
                <a:custGeom>
                  <a:rect b="b" l="l" r="r" t="t"/>
                  <a:pathLst>
                    <a:path extrusionOk="0" h="795" w="932">
                      <a:moveTo>
                        <a:pt x="529" y="1"/>
                      </a:moveTo>
                      <a:cubicBezTo>
                        <a:pt x="427" y="1"/>
                        <a:pt x="322" y="39"/>
                        <a:pt x="239" y="122"/>
                      </a:cubicBezTo>
                      <a:cubicBezTo>
                        <a:pt x="1" y="381"/>
                        <a:pt x="189" y="795"/>
                        <a:pt x="521" y="795"/>
                      </a:cubicBezTo>
                      <a:cubicBezTo>
                        <a:pt x="529" y="795"/>
                        <a:pt x="537" y="794"/>
                        <a:pt x="545" y="794"/>
                      </a:cubicBezTo>
                      <a:cubicBezTo>
                        <a:pt x="768" y="774"/>
                        <a:pt x="931" y="590"/>
                        <a:pt x="931" y="387"/>
                      </a:cubicBezTo>
                      <a:cubicBezTo>
                        <a:pt x="918" y="145"/>
                        <a:pt x="727" y="1"/>
                        <a:pt x="5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7" name="Google Shape;7487;p56"/>
                <p:cNvSpPr/>
                <p:nvPr/>
              </p:nvSpPr>
              <p:spPr>
                <a:xfrm flipH="1" rot="10800000">
                  <a:off x="6209821" y="4490953"/>
                  <a:ext cx="7694" cy="4763"/>
                </a:xfrm>
                <a:custGeom>
                  <a:rect b="b" l="l" r="r" t="t"/>
                  <a:pathLst>
                    <a:path extrusionOk="0" h="130" w="210">
                      <a:moveTo>
                        <a:pt x="108" y="1"/>
                      </a:moveTo>
                      <a:cubicBezTo>
                        <a:pt x="0" y="1"/>
                        <a:pt x="115" y="129"/>
                        <a:pt x="176" y="129"/>
                      </a:cubicBezTo>
                      <a:cubicBezTo>
                        <a:pt x="196" y="129"/>
                        <a:pt x="210" y="116"/>
                        <a:pt x="210" y="82"/>
                      </a:cubicBezTo>
                      <a:cubicBezTo>
                        <a:pt x="190" y="21"/>
                        <a:pt x="149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8" name="Google Shape;7488;p56"/>
                <p:cNvSpPr/>
                <p:nvPr/>
              </p:nvSpPr>
              <p:spPr>
                <a:xfrm flipH="1" rot="10800000">
                  <a:off x="9242783" y="4453619"/>
                  <a:ext cx="44075" cy="42866"/>
                </a:xfrm>
                <a:custGeom>
                  <a:rect b="b" l="l" r="r" t="t"/>
                  <a:pathLst>
                    <a:path extrusionOk="0" h="1170" w="1203">
                      <a:moveTo>
                        <a:pt x="606" y="0"/>
                      </a:moveTo>
                      <a:cubicBezTo>
                        <a:pt x="304" y="0"/>
                        <a:pt x="1" y="210"/>
                        <a:pt x="22" y="612"/>
                      </a:cubicBezTo>
                      <a:cubicBezTo>
                        <a:pt x="32" y="986"/>
                        <a:pt x="313" y="1169"/>
                        <a:pt x="596" y="1169"/>
                      </a:cubicBezTo>
                      <a:cubicBezTo>
                        <a:pt x="898" y="1169"/>
                        <a:pt x="1203" y="960"/>
                        <a:pt x="1182" y="551"/>
                      </a:cubicBezTo>
                      <a:cubicBezTo>
                        <a:pt x="1162" y="179"/>
                        <a:pt x="885" y="0"/>
                        <a:pt x="6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9" name="Google Shape;7489;p56"/>
                <p:cNvSpPr/>
                <p:nvPr/>
              </p:nvSpPr>
              <p:spPr>
                <a:xfrm flipH="1" rot="10800000">
                  <a:off x="7554966" y="4484175"/>
                  <a:ext cx="22935" cy="18978"/>
                </a:xfrm>
                <a:custGeom>
                  <a:rect b="b" l="l" r="r" t="t"/>
                  <a:pathLst>
                    <a:path extrusionOk="0" h="518" w="626">
                      <a:moveTo>
                        <a:pt x="346" y="0"/>
                      </a:moveTo>
                      <a:cubicBezTo>
                        <a:pt x="122" y="0"/>
                        <a:pt x="0" y="285"/>
                        <a:pt x="184" y="448"/>
                      </a:cubicBezTo>
                      <a:cubicBezTo>
                        <a:pt x="232" y="497"/>
                        <a:pt x="292" y="518"/>
                        <a:pt x="351" y="518"/>
                      </a:cubicBezTo>
                      <a:cubicBezTo>
                        <a:pt x="490" y="518"/>
                        <a:pt x="625" y="401"/>
                        <a:pt x="611" y="244"/>
                      </a:cubicBezTo>
                      <a:cubicBezTo>
                        <a:pt x="590" y="102"/>
                        <a:pt x="489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0" name="Google Shape;7490;p56"/>
                <p:cNvSpPr/>
                <p:nvPr/>
              </p:nvSpPr>
              <p:spPr>
                <a:xfrm flipH="1" rot="10800000">
                  <a:off x="8853876" y="4470326"/>
                  <a:ext cx="40081" cy="34366"/>
                </a:xfrm>
                <a:custGeom>
                  <a:rect b="b" l="l" r="r" t="t"/>
                  <a:pathLst>
                    <a:path extrusionOk="0" h="938" w="1094">
                      <a:moveTo>
                        <a:pt x="482" y="0"/>
                      </a:moveTo>
                      <a:cubicBezTo>
                        <a:pt x="235" y="0"/>
                        <a:pt x="1" y="205"/>
                        <a:pt x="15" y="490"/>
                      </a:cubicBezTo>
                      <a:cubicBezTo>
                        <a:pt x="35" y="734"/>
                        <a:pt x="259" y="937"/>
                        <a:pt x="503" y="937"/>
                      </a:cubicBezTo>
                      <a:cubicBezTo>
                        <a:pt x="910" y="917"/>
                        <a:pt x="1093" y="408"/>
                        <a:pt x="788" y="123"/>
                      </a:cubicBezTo>
                      <a:cubicBezTo>
                        <a:pt x="697" y="38"/>
                        <a:pt x="588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1" name="Google Shape;7491;p56"/>
                <p:cNvSpPr/>
                <p:nvPr/>
              </p:nvSpPr>
              <p:spPr>
                <a:xfrm flipH="1" rot="10800000">
                  <a:off x="9066337" y="4465087"/>
                  <a:ext cx="46786" cy="40265"/>
                </a:xfrm>
                <a:custGeom>
                  <a:rect b="b" l="l" r="r" t="t"/>
                  <a:pathLst>
                    <a:path extrusionOk="0" h="1099" w="1277">
                      <a:moveTo>
                        <a:pt x="715" y="0"/>
                      </a:moveTo>
                      <a:cubicBezTo>
                        <a:pt x="575" y="0"/>
                        <a:pt x="432" y="57"/>
                        <a:pt x="321" y="182"/>
                      </a:cubicBezTo>
                      <a:cubicBezTo>
                        <a:pt x="1" y="542"/>
                        <a:pt x="250" y="1098"/>
                        <a:pt x="723" y="1098"/>
                      </a:cubicBezTo>
                      <a:cubicBezTo>
                        <a:pt x="731" y="1098"/>
                        <a:pt x="739" y="1098"/>
                        <a:pt x="748" y="1098"/>
                      </a:cubicBezTo>
                      <a:cubicBezTo>
                        <a:pt x="1053" y="1078"/>
                        <a:pt x="1277" y="813"/>
                        <a:pt x="1257" y="528"/>
                      </a:cubicBezTo>
                      <a:cubicBezTo>
                        <a:pt x="1243" y="207"/>
                        <a:pt x="984" y="0"/>
                        <a:pt x="7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2" name="Google Shape;7492;p56"/>
                <p:cNvSpPr/>
                <p:nvPr/>
              </p:nvSpPr>
              <p:spPr>
                <a:xfrm flipH="1" rot="10800000">
                  <a:off x="5638239" y="4506121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3" name="Google Shape;7493;p56"/>
                <p:cNvSpPr/>
                <p:nvPr/>
              </p:nvSpPr>
              <p:spPr>
                <a:xfrm flipH="1" rot="10800000">
                  <a:off x="8928433" y="4471828"/>
                  <a:ext cx="42316" cy="35978"/>
                </a:xfrm>
                <a:custGeom>
                  <a:rect b="b" l="l" r="r" t="t"/>
                  <a:pathLst>
                    <a:path extrusionOk="0" h="982" w="1155">
                      <a:moveTo>
                        <a:pt x="499" y="0"/>
                      </a:moveTo>
                      <a:cubicBezTo>
                        <a:pt x="241" y="0"/>
                        <a:pt x="1" y="203"/>
                        <a:pt x="15" y="514"/>
                      </a:cubicBezTo>
                      <a:cubicBezTo>
                        <a:pt x="15" y="778"/>
                        <a:pt x="239" y="982"/>
                        <a:pt x="524" y="982"/>
                      </a:cubicBezTo>
                      <a:cubicBezTo>
                        <a:pt x="951" y="961"/>
                        <a:pt x="1154" y="412"/>
                        <a:pt x="829" y="127"/>
                      </a:cubicBezTo>
                      <a:cubicBezTo>
                        <a:pt x="729" y="40"/>
                        <a:pt x="612" y="0"/>
                        <a:pt x="4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4" name="Google Shape;7494;p56"/>
                <p:cNvSpPr/>
                <p:nvPr/>
              </p:nvSpPr>
              <p:spPr>
                <a:xfrm flipH="1" rot="10800000">
                  <a:off x="6303979" y="4500882"/>
                  <a:ext cx="8976" cy="7511"/>
                </a:xfrm>
                <a:custGeom>
                  <a:rect b="b" l="l" r="r" t="t"/>
                  <a:pathLst>
                    <a:path extrusionOk="0" h="205" w="245">
                      <a:moveTo>
                        <a:pt x="143" y="1"/>
                      </a:moveTo>
                      <a:cubicBezTo>
                        <a:pt x="0" y="1"/>
                        <a:pt x="0" y="204"/>
                        <a:pt x="143" y="204"/>
                      </a:cubicBezTo>
                      <a:cubicBezTo>
                        <a:pt x="204" y="204"/>
                        <a:pt x="245" y="163"/>
                        <a:pt x="245" y="102"/>
                      </a:cubicBezTo>
                      <a:cubicBezTo>
                        <a:pt x="245" y="62"/>
                        <a:pt x="20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5" name="Google Shape;7495;p56"/>
                <p:cNvSpPr/>
                <p:nvPr/>
              </p:nvSpPr>
              <p:spPr>
                <a:xfrm flipH="1" rot="10800000">
                  <a:off x="8507175" y="4483736"/>
                  <a:ext cx="32644" cy="27954"/>
                </a:xfrm>
                <a:custGeom>
                  <a:rect b="b" l="l" r="r" t="t"/>
                  <a:pathLst>
                    <a:path extrusionOk="0" h="763" w="891">
                      <a:moveTo>
                        <a:pt x="496" y="0"/>
                      </a:moveTo>
                      <a:cubicBezTo>
                        <a:pt x="397" y="0"/>
                        <a:pt x="296" y="41"/>
                        <a:pt x="219" y="131"/>
                      </a:cubicBezTo>
                      <a:cubicBezTo>
                        <a:pt x="1" y="370"/>
                        <a:pt x="170" y="763"/>
                        <a:pt x="500" y="763"/>
                      </a:cubicBezTo>
                      <a:cubicBezTo>
                        <a:pt x="508" y="763"/>
                        <a:pt x="516" y="763"/>
                        <a:pt x="525" y="762"/>
                      </a:cubicBezTo>
                      <a:cubicBezTo>
                        <a:pt x="728" y="742"/>
                        <a:pt x="891" y="579"/>
                        <a:pt x="871" y="376"/>
                      </a:cubicBezTo>
                      <a:cubicBezTo>
                        <a:pt x="871" y="148"/>
                        <a:pt x="686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6" name="Google Shape;7496;p56"/>
                <p:cNvSpPr/>
                <p:nvPr/>
              </p:nvSpPr>
              <p:spPr>
                <a:xfrm flipH="1" rot="10800000">
                  <a:off x="7170419" y="4497878"/>
                  <a:ext cx="17036" cy="14655"/>
                </a:xfrm>
                <a:custGeom>
                  <a:rect b="b" l="l" r="r" t="t"/>
                  <a:pathLst>
                    <a:path extrusionOk="0" h="400" w="465">
                      <a:moveTo>
                        <a:pt x="251" y="0"/>
                      </a:moveTo>
                      <a:cubicBezTo>
                        <a:pt x="197" y="0"/>
                        <a:pt x="141" y="23"/>
                        <a:pt x="98" y="73"/>
                      </a:cubicBezTo>
                      <a:cubicBezTo>
                        <a:pt x="1" y="190"/>
                        <a:pt x="71" y="400"/>
                        <a:pt x="238" y="400"/>
                      </a:cubicBezTo>
                      <a:cubicBezTo>
                        <a:pt x="245" y="400"/>
                        <a:pt x="253" y="399"/>
                        <a:pt x="261" y="399"/>
                      </a:cubicBezTo>
                      <a:cubicBezTo>
                        <a:pt x="383" y="399"/>
                        <a:pt x="465" y="297"/>
                        <a:pt x="444" y="195"/>
                      </a:cubicBezTo>
                      <a:cubicBezTo>
                        <a:pt x="444" y="76"/>
                        <a:pt x="35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7" name="Google Shape;7497;p56"/>
                <p:cNvSpPr/>
                <p:nvPr/>
              </p:nvSpPr>
              <p:spPr>
                <a:xfrm flipH="1" rot="10800000">
                  <a:off x="6787081" y="4502347"/>
                  <a:ext cx="14435" cy="11358"/>
                </a:xfrm>
                <a:custGeom>
                  <a:rect b="b" l="l" r="r" t="t"/>
                  <a:pathLst>
                    <a:path extrusionOk="0" h="310" w="394">
                      <a:moveTo>
                        <a:pt x="179" y="0"/>
                      </a:moveTo>
                      <a:cubicBezTo>
                        <a:pt x="168" y="0"/>
                        <a:pt x="156" y="1"/>
                        <a:pt x="143" y="3"/>
                      </a:cubicBezTo>
                      <a:cubicBezTo>
                        <a:pt x="61" y="3"/>
                        <a:pt x="0" y="64"/>
                        <a:pt x="0" y="166"/>
                      </a:cubicBezTo>
                      <a:cubicBezTo>
                        <a:pt x="0" y="247"/>
                        <a:pt x="82" y="308"/>
                        <a:pt x="163" y="308"/>
                      </a:cubicBezTo>
                      <a:cubicBezTo>
                        <a:pt x="170" y="309"/>
                        <a:pt x="176" y="309"/>
                        <a:pt x="182" y="309"/>
                      </a:cubicBezTo>
                      <a:cubicBezTo>
                        <a:pt x="394" y="309"/>
                        <a:pt x="382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8" name="Google Shape;7498;p56"/>
                <p:cNvSpPr/>
                <p:nvPr/>
              </p:nvSpPr>
              <p:spPr>
                <a:xfrm flipH="1" rot="10800000">
                  <a:off x="9150383" y="4476188"/>
                  <a:ext cx="43306" cy="42023"/>
                </a:xfrm>
                <a:custGeom>
                  <a:rect b="b" l="l" r="r" t="t"/>
                  <a:pathLst>
                    <a:path extrusionOk="0" h="1147" w="1182">
                      <a:moveTo>
                        <a:pt x="577" y="1"/>
                      </a:moveTo>
                      <a:cubicBezTo>
                        <a:pt x="289" y="1"/>
                        <a:pt x="0" y="195"/>
                        <a:pt x="0" y="574"/>
                      </a:cubicBezTo>
                      <a:cubicBezTo>
                        <a:pt x="0" y="958"/>
                        <a:pt x="287" y="1147"/>
                        <a:pt x="573" y="1147"/>
                      </a:cubicBezTo>
                      <a:cubicBezTo>
                        <a:pt x="877" y="1147"/>
                        <a:pt x="1182" y="933"/>
                        <a:pt x="1140" y="513"/>
                      </a:cubicBezTo>
                      <a:cubicBezTo>
                        <a:pt x="1110" y="169"/>
                        <a:pt x="844" y="1"/>
                        <a:pt x="5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9" name="Google Shape;7499;p56"/>
                <p:cNvSpPr/>
                <p:nvPr/>
              </p:nvSpPr>
              <p:spPr>
                <a:xfrm flipH="1" rot="10800000">
                  <a:off x="7651140" y="4500149"/>
                  <a:ext cx="21653" cy="18575"/>
                </a:xfrm>
                <a:custGeom>
                  <a:rect b="b" l="l" r="r" t="t"/>
                  <a:pathLst>
                    <a:path extrusionOk="0" h="507" w="591">
                      <a:moveTo>
                        <a:pt x="331" y="0"/>
                      </a:moveTo>
                      <a:cubicBezTo>
                        <a:pt x="265" y="0"/>
                        <a:pt x="197" y="25"/>
                        <a:pt x="143" y="79"/>
                      </a:cubicBezTo>
                      <a:cubicBezTo>
                        <a:pt x="0" y="242"/>
                        <a:pt x="102" y="506"/>
                        <a:pt x="326" y="506"/>
                      </a:cubicBezTo>
                      <a:cubicBezTo>
                        <a:pt x="468" y="506"/>
                        <a:pt x="590" y="384"/>
                        <a:pt x="590" y="262"/>
                      </a:cubicBezTo>
                      <a:cubicBezTo>
                        <a:pt x="590" y="100"/>
                        <a:pt x="46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0" name="Google Shape;7500;p56"/>
                <p:cNvSpPr/>
                <p:nvPr/>
              </p:nvSpPr>
              <p:spPr>
                <a:xfrm flipH="1" rot="10800000">
                  <a:off x="8680690" y="4488205"/>
                  <a:ext cx="36564" cy="30922"/>
                </a:xfrm>
                <a:custGeom>
                  <a:rect b="b" l="l" r="r" t="t"/>
                  <a:pathLst>
                    <a:path extrusionOk="0" h="844" w="998">
                      <a:moveTo>
                        <a:pt x="565" y="0"/>
                      </a:moveTo>
                      <a:cubicBezTo>
                        <a:pt x="457" y="0"/>
                        <a:pt x="348" y="41"/>
                        <a:pt x="265" y="131"/>
                      </a:cubicBezTo>
                      <a:cubicBezTo>
                        <a:pt x="1" y="416"/>
                        <a:pt x="225" y="843"/>
                        <a:pt x="591" y="843"/>
                      </a:cubicBezTo>
                      <a:cubicBezTo>
                        <a:pt x="815" y="823"/>
                        <a:pt x="998" y="619"/>
                        <a:pt x="998" y="395"/>
                      </a:cubicBezTo>
                      <a:cubicBezTo>
                        <a:pt x="984" y="154"/>
                        <a:pt x="776" y="0"/>
                        <a:pt x="5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1" name="Google Shape;7501;p56"/>
                <p:cNvSpPr/>
                <p:nvPr/>
              </p:nvSpPr>
              <p:spPr>
                <a:xfrm flipH="1" rot="10800000">
                  <a:off x="6400152" y="4516746"/>
                  <a:ext cx="8573" cy="6595"/>
                </a:xfrm>
                <a:custGeom>
                  <a:rect b="b" l="l" r="r" t="t"/>
                  <a:pathLst>
                    <a:path extrusionOk="0" h="180" w="234">
                      <a:moveTo>
                        <a:pt x="118" y="1"/>
                      </a:move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41" y="2"/>
                        <a:pt x="0" y="63"/>
                        <a:pt x="0" y="124"/>
                      </a:cubicBezTo>
                      <a:cubicBezTo>
                        <a:pt x="0" y="164"/>
                        <a:pt x="14" y="180"/>
                        <a:pt x="34" y="180"/>
                      </a:cubicBezTo>
                      <a:cubicBezTo>
                        <a:pt x="101" y="180"/>
                        <a:pt x="234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2" name="Google Shape;7502;p56"/>
                <p:cNvSpPr/>
                <p:nvPr/>
              </p:nvSpPr>
              <p:spPr>
                <a:xfrm flipH="1" rot="10800000">
                  <a:off x="8412504" y="4499380"/>
                  <a:ext cx="31911" cy="26892"/>
                </a:xfrm>
                <a:custGeom>
                  <a:rect b="b" l="l" r="r" t="t"/>
                  <a:pathLst>
                    <a:path extrusionOk="0" h="734" w="871">
                      <a:moveTo>
                        <a:pt x="486" y="0"/>
                      </a:moveTo>
                      <a:cubicBezTo>
                        <a:pt x="392" y="0"/>
                        <a:pt x="296" y="38"/>
                        <a:pt x="219" y="122"/>
                      </a:cubicBezTo>
                      <a:cubicBezTo>
                        <a:pt x="1" y="360"/>
                        <a:pt x="169" y="734"/>
                        <a:pt x="479" y="734"/>
                      </a:cubicBezTo>
                      <a:cubicBezTo>
                        <a:pt x="488" y="734"/>
                        <a:pt x="496" y="733"/>
                        <a:pt x="504" y="733"/>
                      </a:cubicBezTo>
                      <a:cubicBezTo>
                        <a:pt x="707" y="733"/>
                        <a:pt x="870" y="550"/>
                        <a:pt x="850" y="367"/>
                      </a:cubicBezTo>
                      <a:cubicBezTo>
                        <a:pt x="837" y="140"/>
                        <a:pt x="665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3" name="Google Shape;7503;p56"/>
                <p:cNvSpPr/>
                <p:nvPr/>
              </p:nvSpPr>
              <p:spPr>
                <a:xfrm flipH="1" rot="10800000">
                  <a:off x="7745811" y="4511360"/>
                  <a:ext cx="23668" cy="19491"/>
                </a:xfrm>
                <a:custGeom>
                  <a:rect b="b" l="l" r="r" t="t"/>
                  <a:pathLst>
                    <a:path extrusionOk="0" h="532" w="646">
                      <a:moveTo>
                        <a:pt x="378" y="1"/>
                      </a:moveTo>
                      <a:cubicBezTo>
                        <a:pt x="368" y="1"/>
                        <a:pt x="357" y="2"/>
                        <a:pt x="347" y="3"/>
                      </a:cubicBezTo>
                      <a:cubicBezTo>
                        <a:pt x="102" y="3"/>
                        <a:pt x="1" y="308"/>
                        <a:pt x="184" y="471"/>
                      </a:cubicBezTo>
                      <a:cubicBezTo>
                        <a:pt x="237" y="513"/>
                        <a:pt x="299" y="532"/>
                        <a:pt x="360" y="532"/>
                      </a:cubicBezTo>
                      <a:cubicBezTo>
                        <a:pt x="507" y="532"/>
                        <a:pt x="646" y="420"/>
                        <a:pt x="631" y="247"/>
                      </a:cubicBezTo>
                      <a:cubicBezTo>
                        <a:pt x="631" y="115"/>
                        <a:pt x="509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4" name="Google Shape;7504;p56"/>
                <p:cNvSpPr/>
                <p:nvPr/>
              </p:nvSpPr>
              <p:spPr>
                <a:xfrm flipH="1" rot="10800000">
                  <a:off x="9422490" y="4487179"/>
                  <a:ext cx="53527" cy="45834"/>
                </a:xfrm>
                <a:custGeom>
                  <a:rect b="b" l="l" r="r" t="t"/>
                  <a:pathLst>
                    <a:path extrusionOk="0" h="1251" w="1461">
                      <a:moveTo>
                        <a:pt x="636" y="1"/>
                      </a:moveTo>
                      <a:cubicBezTo>
                        <a:pt x="628" y="1"/>
                        <a:pt x="619" y="1"/>
                        <a:pt x="611" y="1"/>
                      </a:cubicBezTo>
                      <a:cubicBezTo>
                        <a:pt x="265" y="22"/>
                        <a:pt x="1" y="306"/>
                        <a:pt x="21" y="652"/>
                      </a:cubicBezTo>
                      <a:cubicBezTo>
                        <a:pt x="34" y="1013"/>
                        <a:pt x="337" y="1251"/>
                        <a:pt x="647" y="1251"/>
                      </a:cubicBezTo>
                      <a:cubicBezTo>
                        <a:pt x="809" y="1251"/>
                        <a:pt x="974" y="1186"/>
                        <a:pt x="1099" y="1039"/>
                      </a:cubicBezTo>
                      <a:cubicBezTo>
                        <a:pt x="1460" y="638"/>
                        <a:pt x="1170" y="1"/>
                        <a:pt x="6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5" name="Google Shape;7505;p56"/>
                <p:cNvSpPr/>
                <p:nvPr/>
              </p:nvSpPr>
              <p:spPr>
                <a:xfrm flipH="1" rot="10800000">
                  <a:off x="7263625" y="4517992"/>
                  <a:ext cx="17769" cy="15424"/>
                </a:xfrm>
                <a:custGeom>
                  <a:rect b="b" l="l" r="r" t="t"/>
                  <a:pathLst>
                    <a:path extrusionOk="0" h="421" w="485">
                      <a:moveTo>
                        <a:pt x="276" y="1"/>
                      </a:moveTo>
                      <a:cubicBezTo>
                        <a:pt x="219" y="1"/>
                        <a:pt x="161" y="23"/>
                        <a:pt x="118" y="73"/>
                      </a:cubicBezTo>
                      <a:cubicBezTo>
                        <a:pt x="1" y="190"/>
                        <a:pt x="90" y="420"/>
                        <a:pt x="260" y="420"/>
                      </a:cubicBezTo>
                      <a:cubicBezTo>
                        <a:pt x="267" y="420"/>
                        <a:pt x="274" y="420"/>
                        <a:pt x="281" y="419"/>
                      </a:cubicBezTo>
                      <a:cubicBezTo>
                        <a:pt x="403" y="419"/>
                        <a:pt x="484" y="317"/>
                        <a:pt x="484" y="195"/>
                      </a:cubicBezTo>
                      <a:cubicBezTo>
                        <a:pt x="484" y="77"/>
                        <a:pt x="382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6" name="Google Shape;7506;p56"/>
                <p:cNvSpPr/>
                <p:nvPr/>
              </p:nvSpPr>
              <p:spPr>
                <a:xfrm flipH="1" rot="10800000">
                  <a:off x="9517930" y="4486776"/>
                  <a:ext cx="55726" cy="46969"/>
                </a:xfrm>
                <a:custGeom>
                  <a:rect b="b" l="l" r="r" t="t"/>
                  <a:pathLst>
                    <a:path extrusionOk="0" h="1282" w="1521">
                      <a:moveTo>
                        <a:pt x="656" y="0"/>
                      </a:moveTo>
                      <a:cubicBezTo>
                        <a:pt x="648" y="0"/>
                        <a:pt x="640" y="1"/>
                        <a:pt x="631" y="1"/>
                      </a:cubicBezTo>
                      <a:cubicBezTo>
                        <a:pt x="285" y="21"/>
                        <a:pt x="0" y="306"/>
                        <a:pt x="21" y="672"/>
                      </a:cubicBezTo>
                      <a:cubicBezTo>
                        <a:pt x="34" y="1047"/>
                        <a:pt x="347" y="1281"/>
                        <a:pt x="670" y="1281"/>
                      </a:cubicBezTo>
                      <a:cubicBezTo>
                        <a:pt x="838" y="1281"/>
                        <a:pt x="1008" y="1218"/>
                        <a:pt x="1140" y="1079"/>
                      </a:cubicBezTo>
                      <a:cubicBezTo>
                        <a:pt x="1521" y="658"/>
                        <a:pt x="1210" y="0"/>
                        <a:pt x="6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7" name="Google Shape;7507;p56"/>
                <p:cNvSpPr/>
                <p:nvPr/>
              </p:nvSpPr>
              <p:spPr>
                <a:xfrm flipH="1" rot="10800000">
                  <a:off x="8763674" y="4501651"/>
                  <a:ext cx="38579" cy="33303"/>
                </a:xfrm>
                <a:custGeom>
                  <a:rect b="b" l="l" r="r" t="t"/>
                  <a:pathLst>
                    <a:path extrusionOk="0" h="909" w="1053">
                      <a:moveTo>
                        <a:pt x="468" y="1"/>
                      </a:moveTo>
                      <a:cubicBezTo>
                        <a:pt x="226" y="1"/>
                        <a:pt x="1" y="196"/>
                        <a:pt x="15" y="481"/>
                      </a:cubicBezTo>
                      <a:cubicBezTo>
                        <a:pt x="15" y="726"/>
                        <a:pt x="239" y="909"/>
                        <a:pt x="483" y="909"/>
                      </a:cubicBezTo>
                      <a:cubicBezTo>
                        <a:pt x="869" y="888"/>
                        <a:pt x="1053" y="380"/>
                        <a:pt x="768" y="115"/>
                      </a:cubicBezTo>
                      <a:cubicBezTo>
                        <a:pt x="677" y="36"/>
                        <a:pt x="571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8" name="Google Shape;7508;p56"/>
                <p:cNvSpPr/>
                <p:nvPr/>
              </p:nvSpPr>
              <p:spPr>
                <a:xfrm flipH="1" rot="10800000">
                  <a:off x="6878015" y="4523817"/>
                  <a:ext cx="14948" cy="12164"/>
                </a:xfrm>
                <a:custGeom>
                  <a:rect b="b" l="l" r="r" t="t"/>
                  <a:pathLst>
                    <a:path extrusionOk="0" h="332" w="408">
                      <a:moveTo>
                        <a:pt x="225" y="1"/>
                      </a:moveTo>
                      <a:cubicBezTo>
                        <a:pt x="82" y="1"/>
                        <a:pt x="1" y="184"/>
                        <a:pt x="123" y="286"/>
                      </a:cubicBezTo>
                      <a:cubicBezTo>
                        <a:pt x="154" y="317"/>
                        <a:pt x="194" y="331"/>
                        <a:pt x="233" y="331"/>
                      </a:cubicBezTo>
                      <a:cubicBezTo>
                        <a:pt x="321" y="331"/>
                        <a:pt x="408" y="262"/>
                        <a:pt x="408" y="164"/>
                      </a:cubicBezTo>
                      <a:cubicBezTo>
                        <a:pt x="408" y="62"/>
                        <a:pt x="326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9" name="Google Shape;7509;p56"/>
                <p:cNvSpPr/>
                <p:nvPr/>
              </p:nvSpPr>
              <p:spPr>
                <a:xfrm flipH="1" rot="10800000">
                  <a:off x="8322119" y="4512239"/>
                  <a:ext cx="25353" cy="24144"/>
                </a:xfrm>
                <a:custGeom>
                  <a:rect b="b" l="l" r="r" t="t"/>
                  <a:pathLst>
                    <a:path extrusionOk="0" h="659" w="692">
                      <a:moveTo>
                        <a:pt x="354" y="1"/>
                      </a:moveTo>
                      <a:cubicBezTo>
                        <a:pt x="178" y="1"/>
                        <a:pt x="0" y="124"/>
                        <a:pt x="0" y="358"/>
                      </a:cubicBezTo>
                      <a:cubicBezTo>
                        <a:pt x="19" y="561"/>
                        <a:pt x="177" y="659"/>
                        <a:pt x="337" y="659"/>
                      </a:cubicBezTo>
                      <a:cubicBezTo>
                        <a:pt x="513" y="659"/>
                        <a:pt x="692" y="541"/>
                        <a:pt x="692" y="317"/>
                      </a:cubicBezTo>
                      <a:cubicBezTo>
                        <a:pt x="673" y="103"/>
                        <a:pt x="514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0" name="Google Shape;7510;p56"/>
                <p:cNvSpPr/>
                <p:nvPr/>
              </p:nvSpPr>
              <p:spPr>
                <a:xfrm flipH="1" rot="10800000">
                  <a:off x="8974670" y="4434641"/>
                  <a:ext cx="86061" cy="104344"/>
                </a:xfrm>
                <a:custGeom>
                  <a:rect b="b" l="l" r="r" t="t"/>
                  <a:pathLst>
                    <a:path extrusionOk="0" h="2848" w="2349">
                      <a:moveTo>
                        <a:pt x="774" y="0"/>
                      </a:moveTo>
                      <a:cubicBezTo>
                        <a:pt x="708" y="0"/>
                        <a:pt x="637" y="13"/>
                        <a:pt x="564" y="42"/>
                      </a:cubicBezTo>
                      <a:cubicBezTo>
                        <a:pt x="1" y="243"/>
                        <a:pt x="173" y="1060"/>
                        <a:pt x="766" y="1060"/>
                      </a:cubicBezTo>
                      <a:cubicBezTo>
                        <a:pt x="773" y="1060"/>
                        <a:pt x="780" y="1060"/>
                        <a:pt x="788" y="1059"/>
                      </a:cubicBezTo>
                      <a:lnTo>
                        <a:pt x="869" y="1059"/>
                      </a:lnTo>
                      <a:cubicBezTo>
                        <a:pt x="747" y="1161"/>
                        <a:pt x="686" y="1324"/>
                        <a:pt x="686" y="1487"/>
                      </a:cubicBezTo>
                      <a:cubicBezTo>
                        <a:pt x="686" y="1760"/>
                        <a:pt x="910" y="1976"/>
                        <a:pt x="1179" y="1976"/>
                      </a:cubicBezTo>
                      <a:cubicBezTo>
                        <a:pt x="1191" y="1976"/>
                        <a:pt x="1203" y="1976"/>
                        <a:pt x="1215" y="1975"/>
                      </a:cubicBezTo>
                      <a:cubicBezTo>
                        <a:pt x="1256" y="1975"/>
                        <a:pt x="1296" y="1955"/>
                        <a:pt x="1337" y="1955"/>
                      </a:cubicBezTo>
                      <a:cubicBezTo>
                        <a:pt x="1215" y="2057"/>
                        <a:pt x="1154" y="2199"/>
                        <a:pt x="1154" y="2362"/>
                      </a:cubicBezTo>
                      <a:cubicBezTo>
                        <a:pt x="1167" y="2658"/>
                        <a:pt x="1421" y="2847"/>
                        <a:pt x="1680" y="2847"/>
                      </a:cubicBezTo>
                      <a:cubicBezTo>
                        <a:pt x="1812" y="2847"/>
                        <a:pt x="1946" y="2798"/>
                        <a:pt x="2049" y="2687"/>
                      </a:cubicBezTo>
                      <a:cubicBezTo>
                        <a:pt x="2349" y="2348"/>
                        <a:pt x="2100" y="1832"/>
                        <a:pt x="1667" y="1832"/>
                      </a:cubicBezTo>
                      <a:cubicBezTo>
                        <a:pt x="1659" y="1832"/>
                        <a:pt x="1651" y="1832"/>
                        <a:pt x="1642" y="1833"/>
                      </a:cubicBezTo>
                      <a:cubicBezTo>
                        <a:pt x="1609" y="1847"/>
                        <a:pt x="1576" y="1854"/>
                        <a:pt x="1543" y="1854"/>
                      </a:cubicBezTo>
                      <a:cubicBezTo>
                        <a:pt x="1394" y="1854"/>
                        <a:pt x="1263" y="1715"/>
                        <a:pt x="1296" y="1548"/>
                      </a:cubicBezTo>
                      <a:cubicBezTo>
                        <a:pt x="1322" y="1419"/>
                        <a:pt x="1429" y="1339"/>
                        <a:pt x="1541" y="1339"/>
                      </a:cubicBezTo>
                      <a:cubicBezTo>
                        <a:pt x="1605" y="1339"/>
                        <a:pt x="1671" y="1366"/>
                        <a:pt x="1724" y="1426"/>
                      </a:cubicBezTo>
                      <a:cubicBezTo>
                        <a:pt x="1724" y="1145"/>
                        <a:pt x="1499" y="933"/>
                        <a:pt x="1241" y="933"/>
                      </a:cubicBezTo>
                      <a:cubicBezTo>
                        <a:pt x="1219" y="933"/>
                        <a:pt x="1197" y="934"/>
                        <a:pt x="1174" y="937"/>
                      </a:cubicBezTo>
                      <a:lnTo>
                        <a:pt x="1093" y="937"/>
                      </a:lnTo>
                      <a:cubicBezTo>
                        <a:pt x="1501" y="600"/>
                        <a:pt x="1228" y="0"/>
                        <a:pt x="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1" name="Google Shape;7511;p56"/>
                <p:cNvSpPr/>
                <p:nvPr/>
              </p:nvSpPr>
              <p:spPr>
                <a:xfrm flipH="1" rot="10800000">
                  <a:off x="9327049" y="4494214"/>
                  <a:ext cx="52795" cy="44771"/>
                </a:xfrm>
                <a:custGeom>
                  <a:rect b="b" l="l" r="r" t="t"/>
                  <a:pathLst>
                    <a:path extrusionOk="0" h="1222" w="1441">
                      <a:moveTo>
                        <a:pt x="616" y="1"/>
                      </a:moveTo>
                      <a:cubicBezTo>
                        <a:pt x="608" y="1"/>
                        <a:pt x="600" y="1"/>
                        <a:pt x="591" y="1"/>
                      </a:cubicBezTo>
                      <a:cubicBezTo>
                        <a:pt x="266" y="22"/>
                        <a:pt x="1" y="307"/>
                        <a:pt x="21" y="632"/>
                      </a:cubicBezTo>
                      <a:cubicBezTo>
                        <a:pt x="35" y="993"/>
                        <a:pt x="328" y="1222"/>
                        <a:pt x="632" y="1222"/>
                      </a:cubicBezTo>
                      <a:cubicBezTo>
                        <a:pt x="791" y="1222"/>
                        <a:pt x="954" y="1159"/>
                        <a:pt x="1079" y="1019"/>
                      </a:cubicBezTo>
                      <a:cubicBezTo>
                        <a:pt x="1440" y="638"/>
                        <a:pt x="1150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2" name="Google Shape;7512;p56"/>
                <p:cNvSpPr/>
                <p:nvPr/>
              </p:nvSpPr>
              <p:spPr>
                <a:xfrm flipH="1" rot="10800000">
                  <a:off x="7843853" y="4520263"/>
                  <a:ext cx="21653" cy="20737"/>
                </a:xfrm>
                <a:custGeom>
                  <a:rect b="b" l="l" r="r" t="t"/>
                  <a:pathLst>
                    <a:path extrusionOk="0" h="566" w="591">
                      <a:moveTo>
                        <a:pt x="291" y="0"/>
                      </a:moveTo>
                      <a:cubicBezTo>
                        <a:pt x="145" y="0"/>
                        <a:pt x="0" y="102"/>
                        <a:pt x="11" y="301"/>
                      </a:cubicBezTo>
                      <a:cubicBezTo>
                        <a:pt x="21" y="479"/>
                        <a:pt x="160" y="565"/>
                        <a:pt x="299" y="565"/>
                      </a:cubicBezTo>
                      <a:cubicBezTo>
                        <a:pt x="445" y="565"/>
                        <a:pt x="591" y="468"/>
                        <a:pt x="580" y="280"/>
                      </a:cubicBezTo>
                      <a:cubicBezTo>
                        <a:pt x="570" y="92"/>
                        <a:pt x="430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3" name="Google Shape;7513;p56"/>
                <p:cNvSpPr/>
                <p:nvPr/>
              </p:nvSpPr>
              <p:spPr>
                <a:xfrm flipH="1" rot="10800000">
                  <a:off x="6494091" y="4531474"/>
                  <a:ext cx="9709" cy="9709"/>
                </a:xfrm>
                <a:custGeom>
                  <a:rect b="b" l="l" r="r" t="t"/>
                  <a:pathLst>
                    <a:path extrusionOk="0" h="265" w="265">
                      <a:moveTo>
                        <a:pt x="122" y="0"/>
                      </a:moveTo>
                      <a:cubicBezTo>
                        <a:pt x="61" y="0"/>
                        <a:pt x="0" y="61"/>
                        <a:pt x="0" y="143"/>
                      </a:cubicBezTo>
                      <a:cubicBezTo>
                        <a:pt x="0" y="204"/>
                        <a:pt x="61" y="265"/>
                        <a:pt x="143" y="265"/>
                      </a:cubicBezTo>
                      <a:cubicBezTo>
                        <a:pt x="204" y="245"/>
                        <a:pt x="265" y="204"/>
                        <a:pt x="265" y="122"/>
                      </a:cubicBezTo>
                      <a:cubicBezTo>
                        <a:pt x="265" y="41"/>
                        <a:pt x="20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4" name="Google Shape;7514;p56"/>
                <p:cNvSpPr/>
                <p:nvPr/>
              </p:nvSpPr>
              <p:spPr>
                <a:xfrm flipH="1" rot="10800000">
                  <a:off x="8838232" y="4507550"/>
                  <a:ext cx="41547" cy="34586"/>
                </a:xfrm>
                <a:custGeom>
                  <a:rect b="b" l="l" r="r" t="t"/>
                  <a:pathLst>
                    <a:path extrusionOk="0" h="944" w="1134">
                      <a:moveTo>
                        <a:pt x="489" y="1"/>
                      </a:moveTo>
                      <a:cubicBezTo>
                        <a:pt x="239" y="1"/>
                        <a:pt x="1" y="199"/>
                        <a:pt x="15" y="494"/>
                      </a:cubicBezTo>
                      <a:cubicBezTo>
                        <a:pt x="34" y="747"/>
                        <a:pt x="239" y="943"/>
                        <a:pt x="487" y="943"/>
                      </a:cubicBezTo>
                      <a:cubicBezTo>
                        <a:pt x="499" y="943"/>
                        <a:pt x="511" y="943"/>
                        <a:pt x="523" y="942"/>
                      </a:cubicBezTo>
                      <a:cubicBezTo>
                        <a:pt x="951" y="922"/>
                        <a:pt x="1134" y="393"/>
                        <a:pt x="808" y="128"/>
                      </a:cubicBezTo>
                      <a:cubicBezTo>
                        <a:pt x="714" y="40"/>
                        <a:pt x="601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5" name="Google Shape;7515;p56"/>
                <p:cNvSpPr/>
                <p:nvPr/>
              </p:nvSpPr>
              <p:spPr>
                <a:xfrm flipH="1" rot="10800000">
                  <a:off x="8588474" y="4512789"/>
                  <a:ext cx="34842" cy="29493"/>
                </a:xfrm>
                <a:custGeom>
                  <a:rect b="b" l="l" r="r" t="t"/>
                  <a:pathLst>
                    <a:path extrusionOk="0" h="805" w="951">
                      <a:moveTo>
                        <a:pt x="537" y="1"/>
                      </a:moveTo>
                      <a:cubicBezTo>
                        <a:pt x="430" y="1"/>
                        <a:pt x="323" y="41"/>
                        <a:pt x="239" y="132"/>
                      </a:cubicBezTo>
                      <a:cubicBezTo>
                        <a:pt x="0" y="390"/>
                        <a:pt x="189" y="804"/>
                        <a:pt x="539" y="804"/>
                      </a:cubicBezTo>
                      <a:cubicBezTo>
                        <a:pt x="547" y="804"/>
                        <a:pt x="556" y="804"/>
                        <a:pt x="564" y="804"/>
                      </a:cubicBezTo>
                      <a:cubicBezTo>
                        <a:pt x="788" y="804"/>
                        <a:pt x="951" y="600"/>
                        <a:pt x="951" y="376"/>
                      </a:cubicBezTo>
                      <a:cubicBezTo>
                        <a:pt x="938" y="149"/>
                        <a:pt x="740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6" name="Google Shape;7516;p56"/>
                <p:cNvSpPr/>
                <p:nvPr/>
              </p:nvSpPr>
              <p:spPr>
                <a:xfrm flipH="1" rot="10800000">
                  <a:off x="8222392" y="4520263"/>
                  <a:ext cx="28907" cy="24914"/>
                </a:xfrm>
                <a:custGeom>
                  <a:rect b="b" l="l" r="r" t="t"/>
                  <a:pathLst>
                    <a:path extrusionOk="0" h="680" w="789">
                      <a:moveTo>
                        <a:pt x="445" y="0"/>
                      </a:moveTo>
                      <a:cubicBezTo>
                        <a:pt x="357" y="0"/>
                        <a:pt x="267" y="34"/>
                        <a:pt x="199" y="109"/>
                      </a:cubicBezTo>
                      <a:cubicBezTo>
                        <a:pt x="1" y="327"/>
                        <a:pt x="150" y="680"/>
                        <a:pt x="439" y="680"/>
                      </a:cubicBezTo>
                      <a:cubicBezTo>
                        <a:pt x="447" y="680"/>
                        <a:pt x="455" y="680"/>
                        <a:pt x="463" y="679"/>
                      </a:cubicBezTo>
                      <a:cubicBezTo>
                        <a:pt x="647" y="679"/>
                        <a:pt x="789" y="516"/>
                        <a:pt x="789" y="333"/>
                      </a:cubicBezTo>
                      <a:cubicBezTo>
                        <a:pt x="789" y="131"/>
                        <a:pt x="619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7" name="Google Shape;7517;p56"/>
                <p:cNvSpPr/>
                <p:nvPr/>
              </p:nvSpPr>
              <p:spPr>
                <a:xfrm flipH="1" rot="10800000">
                  <a:off x="9057947" y="4504692"/>
                  <a:ext cx="48252" cy="40997"/>
                </a:xfrm>
                <a:custGeom>
                  <a:rect b="b" l="l" r="r" t="t"/>
                  <a:pathLst>
                    <a:path extrusionOk="0" h="1119" w="1317">
                      <a:moveTo>
                        <a:pt x="574" y="1"/>
                      </a:moveTo>
                      <a:cubicBezTo>
                        <a:pt x="566" y="1"/>
                        <a:pt x="558" y="1"/>
                        <a:pt x="550" y="1"/>
                      </a:cubicBezTo>
                      <a:cubicBezTo>
                        <a:pt x="244" y="1"/>
                        <a:pt x="0" y="266"/>
                        <a:pt x="21" y="571"/>
                      </a:cubicBezTo>
                      <a:cubicBezTo>
                        <a:pt x="34" y="907"/>
                        <a:pt x="304" y="1118"/>
                        <a:pt x="580" y="1118"/>
                      </a:cubicBezTo>
                      <a:cubicBezTo>
                        <a:pt x="722" y="1118"/>
                        <a:pt x="866" y="1062"/>
                        <a:pt x="977" y="937"/>
                      </a:cubicBezTo>
                      <a:cubicBezTo>
                        <a:pt x="1317" y="577"/>
                        <a:pt x="104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8" name="Google Shape;7518;p56"/>
                <p:cNvSpPr/>
                <p:nvPr/>
              </p:nvSpPr>
              <p:spPr>
                <a:xfrm flipH="1" rot="10800000">
                  <a:off x="7935923" y="4524770"/>
                  <a:ext cx="26123" cy="22386"/>
                </a:xfrm>
                <a:custGeom>
                  <a:rect b="b" l="l" r="r" t="t"/>
                  <a:pathLst>
                    <a:path extrusionOk="0" h="611" w="713">
                      <a:moveTo>
                        <a:pt x="397" y="0"/>
                      </a:moveTo>
                      <a:cubicBezTo>
                        <a:pt x="318" y="0"/>
                        <a:pt x="240" y="32"/>
                        <a:pt x="184" y="102"/>
                      </a:cubicBezTo>
                      <a:cubicBezTo>
                        <a:pt x="1" y="306"/>
                        <a:pt x="143" y="611"/>
                        <a:pt x="407" y="611"/>
                      </a:cubicBezTo>
                      <a:cubicBezTo>
                        <a:pt x="570" y="591"/>
                        <a:pt x="713" y="448"/>
                        <a:pt x="692" y="285"/>
                      </a:cubicBezTo>
                      <a:cubicBezTo>
                        <a:pt x="692" y="112"/>
                        <a:pt x="544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9" name="Google Shape;7519;p56"/>
                <p:cNvSpPr/>
                <p:nvPr/>
              </p:nvSpPr>
              <p:spPr>
                <a:xfrm flipH="1" rot="10800000">
                  <a:off x="8126988" y="4525466"/>
                  <a:ext cx="28138" cy="23485"/>
                </a:xfrm>
                <a:custGeom>
                  <a:rect b="b" l="l" r="r" t="t"/>
                  <a:pathLst>
                    <a:path extrusionOk="0" h="641" w="768">
                      <a:moveTo>
                        <a:pt x="429" y="0"/>
                      </a:moveTo>
                      <a:cubicBezTo>
                        <a:pt x="344" y="0"/>
                        <a:pt x="261" y="34"/>
                        <a:pt x="198" y="111"/>
                      </a:cubicBezTo>
                      <a:cubicBezTo>
                        <a:pt x="1" y="308"/>
                        <a:pt x="149" y="641"/>
                        <a:pt x="418" y="641"/>
                      </a:cubicBezTo>
                      <a:cubicBezTo>
                        <a:pt x="426" y="641"/>
                        <a:pt x="434" y="640"/>
                        <a:pt x="442" y="640"/>
                      </a:cubicBezTo>
                      <a:cubicBezTo>
                        <a:pt x="626" y="640"/>
                        <a:pt x="768" y="477"/>
                        <a:pt x="768" y="314"/>
                      </a:cubicBezTo>
                      <a:cubicBezTo>
                        <a:pt x="755" y="126"/>
                        <a:pt x="591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0" name="Google Shape;7520;p56"/>
                <p:cNvSpPr/>
                <p:nvPr/>
              </p:nvSpPr>
              <p:spPr>
                <a:xfrm flipH="1" rot="10800000">
                  <a:off x="8031547" y="4526968"/>
                  <a:ext cx="26672" cy="22972"/>
                </a:xfrm>
                <a:custGeom>
                  <a:rect b="b" l="l" r="r" t="t"/>
                  <a:pathLst>
                    <a:path extrusionOk="0" h="627" w="728">
                      <a:moveTo>
                        <a:pt x="395" y="0"/>
                      </a:moveTo>
                      <a:cubicBezTo>
                        <a:pt x="316" y="0"/>
                        <a:pt x="239" y="30"/>
                        <a:pt x="178" y="97"/>
                      </a:cubicBezTo>
                      <a:cubicBezTo>
                        <a:pt x="1" y="314"/>
                        <a:pt x="129" y="627"/>
                        <a:pt x="397" y="627"/>
                      </a:cubicBezTo>
                      <a:cubicBezTo>
                        <a:pt x="405" y="627"/>
                        <a:pt x="414" y="627"/>
                        <a:pt x="422" y="626"/>
                      </a:cubicBezTo>
                      <a:cubicBezTo>
                        <a:pt x="585" y="626"/>
                        <a:pt x="728" y="484"/>
                        <a:pt x="728" y="300"/>
                      </a:cubicBezTo>
                      <a:cubicBezTo>
                        <a:pt x="714" y="123"/>
                        <a:pt x="554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1" name="Google Shape;7521;p56"/>
                <p:cNvSpPr/>
                <p:nvPr/>
              </p:nvSpPr>
              <p:spPr>
                <a:xfrm flipH="1" rot="10800000">
                  <a:off x="9232378" y="4507184"/>
                  <a:ext cx="51256" cy="43709"/>
                </a:xfrm>
                <a:custGeom>
                  <a:rect b="b" l="l" r="r" t="t"/>
                  <a:pathLst>
                    <a:path extrusionOk="0" h="1193" w="1399">
                      <a:moveTo>
                        <a:pt x="596" y="0"/>
                      </a:moveTo>
                      <a:cubicBezTo>
                        <a:pt x="588" y="0"/>
                        <a:pt x="579" y="0"/>
                        <a:pt x="570" y="1"/>
                      </a:cubicBezTo>
                      <a:cubicBezTo>
                        <a:pt x="245" y="21"/>
                        <a:pt x="1" y="286"/>
                        <a:pt x="1" y="632"/>
                      </a:cubicBezTo>
                      <a:cubicBezTo>
                        <a:pt x="27" y="977"/>
                        <a:pt x="314" y="1193"/>
                        <a:pt x="607" y="1193"/>
                      </a:cubicBezTo>
                      <a:cubicBezTo>
                        <a:pt x="762" y="1193"/>
                        <a:pt x="919" y="1132"/>
                        <a:pt x="1039" y="998"/>
                      </a:cubicBezTo>
                      <a:cubicBezTo>
                        <a:pt x="1399" y="617"/>
                        <a:pt x="1129" y="0"/>
                        <a:pt x="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2" name="Google Shape;7522;p56"/>
                <p:cNvSpPr/>
                <p:nvPr/>
              </p:nvSpPr>
              <p:spPr>
                <a:xfrm flipH="1" rot="10800000">
                  <a:off x="5817836" y="4549390"/>
                  <a:ext cx="3810" cy="2528"/>
                </a:xfrm>
                <a:custGeom>
                  <a:rect b="b" l="l" r="r" t="t"/>
                  <a:pathLst>
                    <a:path extrusionOk="0" h="69" w="104">
                      <a:moveTo>
                        <a:pt x="79" y="0"/>
                      </a:moveTo>
                      <a:cubicBezTo>
                        <a:pt x="74" y="0"/>
                        <a:pt x="69" y="3"/>
                        <a:pt x="63" y="8"/>
                      </a:cubicBezTo>
                      <a:cubicBezTo>
                        <a:pt x="1" y="8"/>
                        <a:pt x="58" y="69"/>
                        <a:pt x="88" y="69"/>
                      </a:cubicBezTo>
                      <a:cubicBezTo>
                        <a:pt x="97" y="69"/>
                        <a:pt x="104" y="63"/>
                        <a:pt x="104" y="49"/>
                      </a:cubicBezTo>
                      <a:cubicBezTo>
                        <a:pt x="104" y="19"/>
                        <a:pt x="93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3" name="Google Shape;7523;p56"/>
                <p:cNvSpPr/>
                <p:nvPr/>
              </p:nvSpPr>
              <p:spPr>
                <a:xfrm flipH="1" rot="10800000">
                  <a:off x="5914083" y="4547851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1" y="0"/>
                      </a:moveTo>
                      <a:cubicBezTo>
                        <a:pt x="20" y="0"/>
                        <a:pt x="0" y="41"/>
                        <a:pt x="0" y="61"/>
                      </a:cubicBezTo>
                      <a:cubicBezTo>
                        <a:pt x="0" y="102"/>
                        <a:pt x="20" y="122"/>
                        <a:pt x="61" y="122"/>
                      </a:cubicBezTo>
                      <a:cubicBezTo>
                        <a:pt x="81" y="122"/>
                        <a:pt x="122" y="102"/>
                        <a:pt x="122" y="61"/>
                      </a:cubicBezTo>
                      <a:cubicBezTo>
                        <a:pt x="102" y="20"/>
                        <a:pt x="81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4" name="Google Shape;7524;p56"/>
                <p:cNvSpPr/>
                <p:nvPr/>
              </p:nvSpPr>
              <p:spPr>
                <a:xfrm flipH="1" rot="10800000">
                  <a:off x="7359652" y="4536677"/>
                  <a:ext cx="16817" cy="16450"/>
                </a:xfrm>
                <a:custGeom>
                  <a:rect b="b" l="l" r="r" t="t"/>
                  <a:pathLst>
                    <a:path extrusionOk="0" h="449" w="459">
                      <a:moveTo>
                        <a:pt x="224" y="1"/>
                      </a:moveTo>
                      <a:cubicBezTo>
                        <a:pt x="81" y="1"/>
                        <a:pt x="0" y="102"/>
                        <a:pt x="0" y="245"/>
                      </a:cubicBezTo>
                      <a:cubicBezTo>
                        <a:pt x="10" y="382"/>
                        <a:pt x="119" y="449"/>
                        <a:pt x="227" y="449"/>
                      </a:cubicBezTo>
                      <a:cubicBezTo>
                        <a:pt x="343" y="449"/>
                        <a:pt x="458" y="372"/>
                        <a:pt x="448" y="225"/>
                      </a:cubicBezTo>
                      <a:cubicBezTo>
                        <a:pt x="448" y="82"/>
                        <a:pt x="346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5" name="Google Shape;7525;p56"/>
                <p:cNvSpPr/>
                <p:nvPr/>
              </p:nvSpPr>
              <p:spPr>
                <a:xfrm flipH="1" rot="10800000">
                  <a:off x="5722469" y="4553823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41" y="0"/>
                      </a:moveTo>
                      <a:cubicBezTo>
                        <a:pt x="21" y="0"/>
                        <a:pt x="0" y="21"/>
                        <a:pt x="0" y="41"/>
                      </a:cubicBezTo>
                      <a:cubicBezTo>
                        <a:pt x="0" y="61"/>
                        <a:pt x="21" y="61"/>
                        <a:pt x="41" y="61"/>
                      </a:cubicBezTo>
                      <a:cubicBezTo>
                        <a:pt x="62" y="61"/>
                        <a:pt x="62" y="61"/>
                        <a:pt x="62" y="41"/>
                      </a:cubicBezTo>
                      <a:cubicBezTo>
                        <a:pt x="62" y="21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6" name="Google Shape;7526;p56"/>
                <p:cNvSpPr/>
                <p:nvPr/>
              </p:nvSpPr>
              <p:spPr>
                <a:xfrm flipH="1" rot="10800000">
                  <a:off x="6008754" y="4551588"/>
                  <a:ext cx="6741" cy="5239"/>
                </a:xfrm>
                <a:custGeom>
                  <a:rect b="b" l="l" r="r" t="t"/>
                  <a:pathLst>
                    <a:path extrusionOk="0" h="143" w="184">
                      <a:moveTo>
                        <a:pt x="82" y="0"/>
                      </a:moveTo>
                      <a:cubicBezTo>
                        <a:pt x="0" y="0"/>
                        <a:pt x="0" y="142"/>
                        <a:pt x="82" y="142"/>
                      </a:cubicBezTo>
                      <a:cubicBezTo>
                        <a:pt x="183" y="142"/>
                        <a:pt x="18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7" name="Google Shape;7527;p56"/>
                <p:cNvSpPr/>
                <p:nvPr/>
              </p:nvSpPr>
              <p:spPr>
                <a:xfrm flipH="1" rot="10800000">
                  <a:off x="6973456" y="4544957"/>
                  <a:ext cx="15498" cy="13446"/>
                </a:xfrm>
                <a:custGeom>
                  <a:rect b="b" l="l" r="r" t="t"/>
                  <a:pathLst>
                    <a:path extrusionOk="0" h="367" w="423">
                      <a:moveTo>
                        <a:pt x="206" y="1"/>
                      </a:moveTo>
                      <a:cubicBezTo>
                        <a:pt x="199" y="1"/>
                        <a:pt x="191" y="1"/>
                        <a:pt x="184" y="2"/>
                      </a:cubicBezTo>
                      <a:cubicBezTo>
                        <a:pt x="82" y="2"/>
                        <a:pt x="0" y="84"/>
                        <a:pt x="0" y="185"/>
                      </a:cubicBezTo>
                      <a:cubicBezTo>
                        <a:pt x="0" y="294"/>
                        <a:pt x="91" y="366"/>
                        <a:pt x="187" y="366"/>
                      </a:cubicBezTo>
                      <a:cubicBezTo>
                        <a:pt x="236" y="366"/>
                        <a:pt x="285" y="348"/>
                        <a:pt x="326" y="308"/>
                      </a:cubicBezTo>
                      <a:cubicBezTo>
                        <a:pt x="423" y="191"/>
                        <a:pt x="354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8" name="Google Shape;7528;p56"/>
                <p:cNvSpPr/>
                <p:nvPr/>
              </p:nvSpPr>
              <p:spPr>
                <a:xfrm flipH="1" rot="10800000">
                  <a:off x="6588030" y="4550855"/>
                  <a:ext cx="10478" cy="10478"/>
                </a:xfrm>
                <a:custGeom>
                  <a:rect b="b" l="l" r="r" t="t"/>
                  <a:pathLst>
                    <a:path extrusionOk="0" h="286" w="286">
                      <a:moveTo>
                        <a:pt x="143" y="1"/>
                      </a:moveTo>
                      <a:cubicBezTo>
                        <a:pt x="61" y="21"/>
                        <a:pt x="0" y="82"/>
                        <a:pt x="0" y="164"/>
                      </a:cubicBezTo>
                      <a:cubicBezTo>
                        <a:pt x="10" y="245"/>
                        <a:pt x="77" y="286"/>
                        <a:pt x="143" y="286"/>
                      </a:cubicBezTo>
                      <a:cubicBezTo>
                        <a:pt x="209" y="286"/>
                        <a:pt x="275" y="245"/>
                        <a:pt x="285" y="164"/>
                      </a:cubicBezTo>
                      <a:cubicBezTo>
                        <a:pt x="285" y="62"/>
                        <a:pt x="22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9" name="Google Shape;7529;p56"/>
                <p:cNvSpPr/>
                <p:nvPr/>
              </p:nvSpPr>
              <p:spPr>
                <a:xfrm flipH="1" rot="10800000">
                  <a:off x="8499921" y="4532940"/>
                  <a:ext cx="29896" cy="29163"/>
                </a:xfrm>
                <a:custGeom>
                  <a:rect b="b" l="l" r="r" t="t"/>
                  <a:pathLst>
                    <a:path extrusionOk="0" h="796" w="816">
                      <a:moveTo>
                        <a:pt x="397" y="1"/>
                      </a:moveTo>
                      <a:cubicBezTo>
                        <a:pt x="204" y="1"/>
                        <a:pt x="10" y="134"/>
                        <a:pt x="10" y="388"/>
                      </a:cubicBezTo>
                      <a:cubicBezTo>
                        <a:pt x="1" y="663"/>
                        <a:pt x="194" y="796"/>
                        <a:pt x="390" y="796"/>
                      </a:cubicBezTo>
                      <a:cubicBezTo>
                        <a:pt x="601" y="796"/>
                        <a:pt x="815" y="643"/>
                        <a:pt x="784" y="347"/>
                      </a:cubicBezTo>
                      <a:cubicBezTo>
                        <a:pt x="754" y="113"/>
                        <a:pt x="576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0" name="Google Shape;7530;p56"/>
                <p:cNvSpPr/>
                <p:nvPr/>
              </p:nvSpPr>
              <p:spPr>
                <a:xfrm flipH="1" rot="10800000">
                  <a:off x="8671971" y="4530705"/>
                  <a:ext cx="37847" cy="32278"/>
                </a:xfrm>
                <a:custGeom>
                  <a:rect b="b" l="l" r="r" t="t"/>
                  <a:pathLst>
                    <a:path extrusionOk="0" h="881" w="1033">
                      <a:moveTo>
                        <a:pt x="461" y="1"/>
                      </a:moveTo>
                      <a:cubicBezTo>
                        <a:pt x="226" y="1"/>
                        <a:pt x="1" y="182"/>
                        <a:pt x="15" y="453"/>
                      </a:cubicBezTo>
                      <a:cubicBezTo>
                        <a:pt x="35" y="697"/>
                        <a:pt x="239" y="880"/>
                        <a:pt x="483" y="880"/>
                      </a:cubicBezTo>
                      <a:cubicBezTo>
                        <a:pt x="870" y="860"/>
                        <a:pt x="1032" y="371"/>
                        <a:pt x="747" y="107"/>
                      </a:cubicBezTo>
                      <a:cubicBezTo>
                        <a:pt x="662" y="34"/>
                        <a:pt x="561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1" name="Google Shape;7531;p56"/>
                <p:cNvSpPr/>
                <p:nvPr/>
              </p:nvSpPr>
              <p:spPr>
                <a:xfrm flipH="1" rot="10800000">
                  <a:off x="5627028" y="4562763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1" y="1"/>
                        <a:pt x="1" y="21"/>
                      </a:cubicBezTo>
                      <a:cubicBezTo>
                        <a:pt x="1" y="21"/>
                        <a:pt x="21" y="41"/>
                        <a:pt x="21" y="41"/>
                      </a:cubicBezTo>
                      <a:cubicBezTo>
                        <a:pt x="42" y="41"/>
                        <a:pt x="42" y="21"/>
                        <a:pt x="42" y="21"/>
                      </a:cubicBezTo>
                      <a:cubicBezTo>
                        <a:pt x="42" y="2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2" name="Google Shape;7532;p56"/>
                <p:cNvSpPr/>
                <p:nvPr/>
              </p:nvSpPr>
              <p:spPr>
                <a:xfrm flipH="1" rot="10800000">
                  <a:off x="6104341" y="4558989"/>
                  <a:ext cx="7328" cy="6118"/>
                </a:xfrm>
                <a:custGeom>
                  <a:rect b="b" l="l" r="r" t="t"/>
                  <a:pathLst>
                    <a:path extrusionOk="0" h="167" w="200">
                      <a:moveTo>
                        <a:pt x="84" y="1"/>
                      </a:moveTo>
                      <a:cubicBezTo>
                        <a:pt x="1" y="1"/>
                        <a:pt x="1" y="166"/>
                        <a:pt x="84" y="166"/>
                      </a:cubicBezTo>
                      <a:cubicBezTo>
                        <a:pt x="88" y="166"/>
                        <a:pt x="93" y="166"/>
                        <a:pt x="98" y="165"/>
                      </a:cubicBezTo>
                      <a:cubicBezTo>
                        <a:pt x="199" y="165"/>
                        <a:pt x="199" y="23"/>
                        <a:pt x="98" y="2"/>
                      </a:cubicBezTo>
                      <a:cubicBezTo>
                        <a:pt x="93" y="1"/>
                        <a:pt x="88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3" name="Google Shape;7533;p56"/>
                <p:cNvSpPr/>
                <p:nvPr/>
              </p:nvSpPr>
              <p:spPr>
                <a:xfrm flipH="1" rot="10800000">
                  <a:off x="9138439" y="4525795"/>
                  <a:ext cx="50523" cy="43012"/>
                </a:xfrm>
                <a:custGeom>
                  <a:rect b="b" l="l" r="r" t="t"/>
                  <a:pathLst>
                    <a:path extrusionOk="0" h="1174" w="1379">
                      <a:moveTo>
                        <a:pt x="595" y="1"/>
                      </a:moveTo>
                      <a:cubicBezTo>
                        <a:pt x="587" y="1"/>
                        <a:pt x="579" y="1"/>
                        <a:pt x="571" y="1"/>
                      </a:cubicBezTo>
                      <a:cubicBezTo>
                        <a:pt x="245" y="22"/>
                        <a:pt x="1" y="307"/>
                        <a:pt x="21" y="632"/>
                      </a:cubicBezTo>
                      <a:cubicBezTo>
                        <a:pt x="34" y="963"/>
                        <a:pt x="306" y="1174"/>
                        <a:pt x="590" y="1174"/>
                      </a:cubicBezTo>
                      <a:cubicBezTo>
                        <a:pt x="742" y="1174"/>
                        <a:pt x="897" y="1113"/>
                        <a:pt x="1018" y="978"/>
                      </a:cubicBezTo>
                      <a:cubicBezTo>
                        <a:pt x="1379" y="598"/>
                        <a:pt x="1089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4" name="Google Shape;7534;p56"/>
                <p:cNvSpPr/>
                <p:nvPr/>
              </p:nvSpPr>
              <p:spPr>
                <a:xfrm flipH="1" rot="10800000">
                  <a:off x="7450586" y="4553090"/>
                  <a:ext cx="20920" cy="17879"/>
                </a:xfrm>
                <a:custGeom>
                  <a:rect b="b" l="l" r="r" t="t"/>
                  <a:pathLst>
                    <a:path extrusionOk="0" h="488" w="571">
                      <a:moveTo>
                        <a:pt x="319" y="0"/>
                      </a:moveTo>
                      <a:cubicBezTo>
                        <a:pt x="255" y="0"/>
                        <a:pt x="192" y="25"/>
                        <a:pt x="143" y="81"/>
                      </a:cubicBezTo>
                      <a:cubicBezTo>
                        <a:pt x="1" y="244"/>
                        <a:pt x="123" y="488"/>
                        <a:pt x="346" y="488"/>
                      </a:cubicBezTo>
                      <a:cubicBezTo>
                        <a:pt x="469" y="488"/>
                        <a:pt x="570" y="366"/>
                        <a:pt x="570" y="223"/>
                      </a:cubicBezTo>
                      <a:cubicBezTo>
                        <a:pt x="557" y="90"/>
                        <a:pt x="43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5" name="Google Shape;7535;p56"/>
                <p:cNvSpPr/>
                <p:nvPr/>
              </p:nvSpPr>
              <p:spPr>
                <a:xfrm flipH="1" rot="10800000">
                  <a:off x="8748763" y="4540414"/>
                  <a:ext cx="40081" cy="34036"/>
                </a:xfrm>
                <a:custGeom>
                  <a:rect b="b" l="l" r="r" t="t"/>
                  <a:pathLst>
                    <a:path extrusionOk="0" h="929" w="1094">
                      <a:moveTo>
                        <a:pt x="484" y="0"/>
                      </a:moveTo>
                      <a:cubicBezTo>
                        <a:pt x="236" y="0"/>
                        <a:pt x="1" y="196"/>
                        <a:pt x="15" y="481"/>
                      </a:cubicBezTo>
                      <a:cubicBezTo>
                        <a:pt x="35" y="746"/>
                        <a:pt x="259" y="929"/>
                        <a:pt x="503" y="929"/>
                      </a:cubicBezTo>
                      <a:cubicBezTo>
                        <a:pt x="910" y="908"/>
                        <a:pt x="1093" y="400"/>
                        <a:pt x="788" y="115"/>
                      </a:cubicBezTo>
                      <a:cubicBezTo>
                        <a:pt x="697" y="36"/>
                        <a:pt x="589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6" name="Google Shape;7536;p56"/>
                <p:cNvSpPr/>
                <p:nvPr/>
              </p:nvSpPr>
              <p:spPr>
                <a:xfrm flipH="1" rot="10800000">
                  <a:off x="8967196" y="4536677"/>
                  <a:ext cx="47519" cy="40191"/>
                </a:xfrm>
                <a:custGeom>
                  <a:rect b="b" l="l" r="r" t="t"/>
                  <a:pathLst>
                    <a:path extrusionOk="0" h="1097" w="1297">
                      <a:moveTo>
                        <a:pt x="573" y="1"/>
                      </a:moveTo>
                      <a:cubicBezTo>
                        <a:pt x="279" y="1"/>
                        <a:pt x="1" y="244"/>
                        <a:pt x="15" y="588"/>
                      </a:cubicBezTo>
                      <a:cubicBezTo>
                        <a:pt x="35" y="873"/>
                        <a:pt x="300" y="1096"/>
                        <a:pt x="585" y="1096"/>
                      </a:cubicBezTo>
                      <a:cubicBezTo>
                        <a:pt x="1073" y="1076"/>
                        <a:pt x="1297" y="466"/>
                        <a:pt x="931" y="140"/>
                      </a:cubicBezTo>
                      <a:cubicBezTo>
                        <a:pt x="822" y="44"/>
                        <a:pt x="696" y="1"/>
                        <a:pt x="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7" name="Google Shape;7537;p56"/>
                <p:cNvSpPr/>
                <p:nvPr/>
              </p:nvSpPr>
              <p:spPr>
                <a:xfrm flipH="1" rot="10800000">
                  <a:off x="5532357" y="4576941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8" name="Google Shape;7538;p56"/>
                <p:cNvSpPr/>
                <p:nvPr/>
              </p:nvSpPr>
              <p:spPr>
                <a:xfrm flipH="1" rot="10800000">
                  <a:off x="6199599" y="4569467"/>
                  <a:ext cx="7511" cy="7657"/>
                </a:xfrm>
                <a:custGeom>
                  <a:rect b="b" l="l" r="r" t="t"/>
                  <a:pathLst>
                    <a:path extrusionOk="0" h="209" w="205">
                      <a:moveTo>
                        <a:pt x="126" y="1"/>
                      </a:moveTo>
                      <a:cubicBezTo>
                        <a:pt x="119" y="1"/>
                        <a:pt x="111" y="2"/>
                        <a:pt x="102" y="5"/>
                      </a:cubicBezTo>
                      <a:cubicBezTo>
                        <a:pt x="41" y="5"/>
                        <a:pt x="1" y="45"/>
                        <a:pt x="1" y="106"/>
                      </a:cubicBezTo>
                      <a:cubicBezTo>
                        <a:pt x="1" y="167"/>
                        <a:pt x="62" y="208"/>
                        <a:pt x="102" y="208"/>
                      </a:cubicBezTo>
                      <a:cubicBezTo>
                        <a:pt x="163" y="188"/>
                        <a:pt x="204" y="147"/>
                        <a:pt x="204" y="86"/>
                      </a:cubicBezTo>
                      <a:cubicBezTo>
                        <a:pt x="204" y="51"/>
                        <a:pt x="174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9" name="Google Shape;7539;p56"/>
                <p:cNvSpPr/>
                <p:nvPr/>
              </p:nvSpPr>
              <p:spPr>
                <a:xfrm flipH="1" rot="10800000">
                  <a:off x="8823064" y="4542612"/>
                  <a:ext cx="36967" cy="35868"/>
                </a:xfrm>
                <a:custGeom>
                  <a:rect b="b" l="l" r="r" t="t"/>
                  <a:pathLst>
                    <a:path extrusionOk="0" h="979" w="1009">
                      <a:moveTo>
                        <a:pt x="502" y="0"/>
                      </a:moveTo>
                      <a:cubicBezTo>
                        <a:pt x="250" y="0"/>
                        <a:pt x="1" y="174"/>
                        <a:pt x="22" y="510"/>
                      </a:cubicBezTo>
                      <a:cubicBezTo>
                        <a:pt x="32" y="825"/>
                        <a:pt x="266" y="978"/>
                        <a:pt x="502" y="978"/>
                      </a:cubicBezTo>
                      <a:cubicBezTo>
                        <a:pt x="754" y="978"/>
                        <a:pt x="1009" y="805"/>
                        <a:pt x="998" y="469"/>
                      </a:cubicBezTo>
                      <a:cubicBezTo>
                        <a:pt x="979" y="153"/>
                        <a:pt x="739" y="0"/>
                        <a:pt x="5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0" name="Google Shape;7540;p56"/>
                <p:cNvSpPr/>
                <p:nvPr/>
              </p:nvSpPr>
              <p:spPr>
                <a:xfrm flipH="1" rot="10800000">
                  <a:off x="8401329" y="4552321"/>
                  <a:ext cx="32644" cy="27954"/>
                </a:xfrm>
                <a:custGeom>
                  <a:rect b="b" l="l" r="r" t="t"/>
                  <a:pathLst>
                    <a:path extrusionOk="0" h="763" w="891">
                      <a:moveTo>
                        <a:pt x="506" y="0"/>
                      </a:moveTo>
                      <a:cubicBezTo>
                        <a:pt x="406" y="0"/>
                        <a:pt x="303" y="41"/>
                        <a:pt x="219" y="131"/>
                      </a:cubicBezTo>
                      <a:cubicBezTo>
                        <a:pt x="0" y="370"/>
                        <a:pt x="170" y="763"/>
                        <a:pt x="499" y="763"/>
                      </a:cubicBezTo>
                      <a:cubicBezTo>
                        <a:pt x="507" y="763"/>
                        <a:pt x="516" y="763"/>
                        <a:pt x="524" y="762"/>
                      </a:cubicBezTo>
                      <a:cubicBezTo>
                        <a:pt x="728" y="742"/>
                        <a:pt x="890" y="579"/>
                        <a:pt x="890" y="375"/>
                      </a:cubicBezTo>
                      <a:cubicBezTo>
                        <a:pt x="877" y="148"/>
                        <a:pt x="697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1" name="Google Shape;7541;p56"/>
                <p:cNvSpPr/>
                <p:nvPr/>
              </p:nvSpPr>
              <p:spPr>
                <a:xfrm flipH="1" rot="10800000">
                  <a:off x="7063401" y="4565657"/>
                  <a:ext cx="18172" cy="15058"/>
                </a:xfrm>
                <a:custGeom>
                  <a:rect b="b" l="l" r="r" t="t"/>
                  <a:pathLst>
                    <a:path extrusionOk="0" h="411" w="496">
                      <a:moveTo>
                        <a:pt x="273" y="0"/>
                      </a:moveTo>
                      <a:cubicBezTo>
                        <a:pt x="0" y="0"/>
                        <a:pt x="12" y="410"/>
                        <a:pt x="258" y="410"/>
                      </a:cubicBezTo>
                      <a:cubicBezTo>
                        <a:pt x="269" y="410"/>
                        <a:pt x="281" y="410"/>
                        <a:pt x="293" y="408"/>
                      </a:cubicBezTo>
                      <a:cubicBezTo>
                        <a:pt x="415" y="408"/>
                        <a:pt x="496" y="306"/>
                        <a:pt x="496" y="204"/>
                      </a:cubicBezTo>
                      <a:cubicBezTo>
                        <a:pt x="476" y="82"/>
                        <a:pt x="394" y="1"/>
                        <a:pt x="293" y="1"/>
                      </a:cubicBezTo>
                      <a:cubicBezTo>
                        <a:pt x="286" y="0"/>
                        <a:pt x="280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2" name="Google Shape;7542;p56"/>
                <p:cNvSpPr/>
                <p:nvPr/>
              </p:nvSpPr>
              <p:spPr>
                <a:xfrm flipH="1" rot="10800000">
                  <a:off x="6679807" y="4573974"/>
                  <a:ext cx="13373" cy="8207"/>
                </a:xfrm>
                <a:custGeom>
                  <a:rect b="b" l="l" r="r" t="t"/>
                  <a:pathLst>
                    <a:path extrusionOk="0" h="224" w="365">
                      <a:moveTo>
                        <a:pt x="202" y="0"/>
                      </a:moveTo>
                      <a:cubicBezTo>
                        <a:pt x="1" y="0"/>
                        <a:pt x="199" y="223"/>
                        <a:pt x="306" y="223"/>
                      </a:cubicBezTo>
                      <a:cubicBezTo>
                        <a:pt x="340" y="223"/>
                        <a:pt x="364" y="201"/>
                        <a:pt x="364" y="143"/>
                      </a:cubicBezTo>
                      <a:cubicBezTo>
                        <a:pt x="344" y="61"/>
                        <a:pt x="283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3" name="Google Shape;7543;p56"/>
                <p:cNvSpPr/>
                <p:nvPr/>
              </p:nvSpPr>
              <p:spPr>
                <a:xfrm flipH="1" rot="10800000">
                  <a:off x="7545258" y="4568222"/>
                  <a:ext cx="21653" cy="18539"/>
                </a:xfrm>
                <a:custGeom>
                  <a:rect b="b" l="l" r="r" t="t"/>
                  <a:pathLst>
                    <a:path extrusionOk="0" h="506" w="591">
                      <a:moveTo>
                        <a:pt x="358" y="1"/>
                      </a:moveTo>
                      <a:cubicBezTo>
                        <a:pt x="347" y="1"/>
                        <a:pt x="337" y="2"/>
                        <a:pt x="326" y="3"/>
                      </a:cubicBezTo>
                      <a:cubicBezTo>
                        <a:pt x="103" y="3"/>
                        <a:pt x="1" y="268"/>
                        <a:pt x="164" y="430"/>
                      </a:cubicBezTo>
                      <a:cubicBezTo>
                        <a:pt x="215" y="482"/>
                        <a:pt x="278" y="505"/>
                        <a:pt x="338" y="505"/>
                      </a:cubicBezTo>
                      <a:cubicBezTo>
                        <a:pt x="468" y="505"/>
                        <a:pt x="591" y="400"/>
                        <a:pt x="591" y="247"/>
                      </a:cubicBezTo>
                      <a:cubicBezTo>
                        <a:pt x="591" y="115"/>
                        <a:pt x="486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4" name="Google Shape;7544;p56"/>
                <p:cNvSpPr/>
                <p:nvPr/>
              </p:nvSpPr>
              <p:spPr>
                <a:xfrm flipH="1" rot="10800000">
                  <a:off x="8575101" y="4557523"/>
                  <a:ext cx="41767" cy="30702"/>
                </a:xfrm>
                <a:custGeom>
                  <a:rect b="b" l="l" r="r" t="t"/>
                  <a:pathLst>
                    <a:path extrusionOk="0" h="838" w="1140">
                      <a:moveTo>
                        <a:pt x="601" y="1"/>
                      </a:moveTo>
                      <a:cubicBezTo>
                        <a:pt x="588" y="1"/>
                        <a:pt x="576" y="1"/>
                        <a:pt x="563" y="2"/>
                      </a:cubicBezTo>
                      <a:cubicBezTo>
                        <a:pt x="0" y="22"/>
                        <a:pt x="33" y="837"/>
                        <a:pt x="564" y="837"/>
                      </a:cubicBezTo>
                      <a:cubicBezTo>
                        <a:pt x="570" y="837"/>
                        <a:pt x="577" y="837"/>
                        <a:pt x="583" y="837"/>
                      </a:cubicBezTo>
                      <a:cubicBezTo>
                        <a:pt x="1140" y="817"/>
                        <a:pt x="1114" y="1"/>
                        <a:pt x="6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5" name="Google Shape;7545;p56"/>
                <p:cNvSpPr/>
                <p:nvPr/>
              </p:nvSpPr>
              <p:spPr>
                <a:xfrm flipH="1" rot="10800000">
                  <a:off x="9045270" y="4548144"/>
                  <a:ext cx="49021" cy="42280"/>
                </a:xfrm>
                <a:custGeom>
                  <a:rect b="b" l="l" r="r" t="t"/>
                  <a:pathLst>
                    <a:path extrusionOk="0" h="1154" w="1338">
                      <a:moveTo>
                        <a:pt x="574" y="1"/>
                      </a:moveTo>
                      <a:cubicBezTo>
                        <a:pt x="566" y="1"/>
                        <a:pt x="558" y="1"/>
                        <a:pt x="550" y="1"/>
                      </a:cubicBezTo>
                      <a:cubicBezTo>
                        <a:pt x="244" y="22"/>
                        <a:pt x="0" y="286"/>
                        <a:pt x="21" y="612"/>
                      </a:cubicBezTo>
                      <a:cubicBezTo>
                        <a:pt x="34" y="943"/>
                        <a:pt x="297" y="1153"/>
                        <a:pt x="575" y="1153"/>
                      </a:cubicBezTo>
                      <a:cubicBezTo>
                        <a:pt x="723" y="1153"/>
                        <a:pt x="877" y="1093"/>
                        <a:pt x="997" y="958"/>
                      </a:cubicBezTo>
                      <a:cubicBezTo>
                        <a:pt x="1338" y="597"/>
                        <a:pt x="106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6" name="Google Shape;7546;p56"/>
                <p:cNvSpPr/>
                <p:nvPr/>
              </p:nvSpPr>
              <p:spPr>
                <a:xfrm flipH="1" rot="10800000">
                  <a:off x="6294270" y="4583646"/>
                  <a:ext cx="8903" cy="8390"/>
                </a:xfrm>
                <a:custGeom>
                  <a:rect b="b" l="l" r="r" t="t"/>
                  <a:pathLst>
                    <a:path extrusionOk="0" h="229" w="243">
                      <a:moveTo>
                        <a:pt x="147" y="1"/>
                      </a:moveTo>
                      <a:cubicBezTo>
                        <a:pt x="139" y="1"/>
                        <a:pt x="131" y="2"/>
                        <a:pt x="123" y="5"/>
                      </a:cubicBezTo>
                      <a:cubicBezTo>
                        <a:pt x="42" y="5"/>
                        <a:pt x="1" y="45"/>
                        <a:pt x="1" y="106"/>
                      </a:cubicBezTo>
                      <a:cubicBezTo>
                        <a:pt x="1" y="188"/>
                        <a:pt x="57" y="228"/>
                        <a:pt x="113" y="228"/>
                      </a:cubicBezTo>
                      <a:cubicBezTo>
                        <a:pt x="169" y="228"/>
                        <a:pt x="225" y="188"/>
                        <a:pt x="225" y="106"/>
                      </a:cubicBezTo>
                      <a:cubicBezTo>
                        <a:pt x="242" y="53"/>
                        <a:pt x="199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7" name="Google Shape;7547;p56"/>
                <p:cNvSpPr/>
                <p:nvPr/>
              </p:nvSpPr>
              <p:spPr>
                <a:xfrm flipH="1" rot="10800000">
                  <a:off x="8306658" y="4567965"/>
                  <a:ext cx="31875" cy="26745"/>
                </a:xfrm>
                <a:custGeom>
                  <a:rect b="b" l="l" r="r" t="t"/>
                  <a:pathLst>
                    <a:path extrusionOk="0" h="730" w="870">
                      <a:moveTo>
                        <a:pt x="482" y="1"/>
                      </a:moveTo>
                      <a:cubicBezTo>
                        <a:pt x="388" y="1"/>
                        <a:pt x="293" y="37"/>
                        <a:pt x="219" y="118"/>
                      </a:cubicBezTo>
                      <a:cubicBezTo>
                        <a:pt x="0" y="356"/>
                        <a:pt x="169" y="730"/>
                        <a:pt x="479" y="730"/>
                      </a:cubicBezTo>
                      <a:cubicBezTo>
                        <a:pt x="487" y="730"/>
                        <a:pt x="495" y="729"/>
                        <a:pt x="503" y="729"/>
                      </a:cubicBezTo>
                      <a:cubicBezTo>
                        <a:pt x="707" y="729"/>
                        <a:pt x="870" y="566"/>
                        <a:pt x="870" y="362"/>
                      </a:cubicBezTo>
                      <a:cubicBezTo>
                        <a:pt x="856" y="145"/>
                        <a:pt x="671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8" name="Google Shape;7548;p56"/>
                <p:cNvSpPr/>
                <p:nvPr/>
              </p:nvSpPr>
              <p:spPr>
                <a:xfrm flipH="1" rot="10800000">
                  <a:off x="7643299" y="4579176"/>
                  <a:ext cx="20187" cy="19601"/>
                </a:xfrm>
                <a:custGeom>
                  <a:rect b="b" l="l" r="r" t="t"/>
                  <a:pathLst>
                    <a:path extrusionOk="0" h="535" w="551">
                      <a:moveTo>
                        <a:pt x="272" y="0"/>
                      </a:moveTo>
                      <a:cubicBezTo>
                        <a:pt x="135" y="0"/>
                        <a:pt x="0" y="92"/>
                        <a:pt x="11" y="270"/>
                      </a:cubicBezTo>
                      <a:cubicBezTo>
                        <a:pt x="11" y="448"/>
                        <a:pt x="141" y="535"/>
                        <a:pt x="272" y="535"/>
                      </a:cubicBezTo>
                      <a:cubicBezTo>
                        <a:pt x="410" y="535"/>
                        <a:pt x="550" y="438"/>
                        <a:pt x="540" y="250"/>
                      </a:cubicBezTo>
                      <a:cubicBezTo>
                        <a:pt x="530" y="82"/>
                        <a:pt x="400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9" name="Google Shape;7549;p56"/>
                <p:cNvSpPr/>
                <p:nvPr/>
              </p:nvSpPr>
              <p:spPr>
                <a:xfrm flipH="1" rot="10800000">
                  <a:off x="7159428" y="4586430"/>
                  <a:ext cx="16450" cy="15717"/>
                </a:xfrm>
                <a:custGeom>
                  <a:rect b="b" l="l" r="r" t="t"/>
                  <a:pathLst>
                    <a:path extrusionOk="0" h="429" w="449">
                      <a:moveTo>
                        <a:pt x="231" y="1"/>
                      </a:moveTo>
                      <a:cubicBezTo>
                        <a:pt x="116" y="1"/>
                        <a:pt x="0" y="82"/>
                        <a:pt x="32" y="240"/>
                      </a:cubicBezTo>
                      <a:cubicBezTo>
                        <a:pt x="42" y="367"/>
                        <a:pt x="136" y="428"/>
                        <a:pt x="232" y="428"/>
                      </a:cubicBezTo>
                      <a:cubicBezTo>
                        <a:pt x="335" y="428"/>
                        <a:pt x="439" y="357"/>
                        <a:pt x="439" y="220"/>
                      </a:cubicBezTo>
                      <a:cubicBezTo>
                        <a:pt x="449" y="72"/>
                        <a:pt x="340" y="1"/>
                        <a:pt x="2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0" name="Google Shape;7550;p56"/>
                <p:cNvSpPr/>
                <p:nvPr/>
              </p:nvSpPr>
              <p:spPr>
                <a:xfrm flipH="1" rot="10800000">
                  <a:off x="8658561" y="4571666"/>
                  <a:ext cx="38579" cy="32644"/>
                </a:xfrm>
                <a:custGeom>
                  <a:rect b="b" l="l" r="r" t="t"/>
                  <a:pathLst>
                    <a:path extrusionOk="0" h="891" w="1053">
                      <a:moveTo>
                        <a:pt x="458" y="1"/>
                      </a:moveTo>
                      <a:cubicBezTo>
                        <a:pt x="225" y="1"/>
                        <a:pt x="0" y="191"/>
                        <a:pt x="15" y="462"/>
                      </a:cubicBezTo>
                      <a:cubicBezTo>
                        <a:pt x="15" y="695"/>
                        <a:pt x="200" y="890"/>
                        <a:pt x="446" y="890"/>
                      </a:cubicBezTo>
                      <a:cubicBezTo>
                        <a:pt x="458" y="890"/>
                        <a:pt x="470" y="890"/>
                        <a:pt x="483" y="889"/>
                      </a:cubicBezTo>
                      <a:cubicBezTo>
                        <a:pt x="869" y="869"/>
                        <a:pt x="1052" y="380"/>
                        <a:pt x="747" y="116"/>
                      </a:cubicBezTo>
                      <a:cubicBezTo>
                        <a:pt x="661" y="36"/>
                        <a:pt x="559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1" name="Google Shape;7551;p56"/>
                <p:cNvSpPr/>
                <p:nvPr/>
              </p:nvSpPr>
              <p:spPr>
                <a:xfrm flipH="1" rot="10800000">
                  <a:off x="6772902" y="4591706"/>
                  <a:ext cx="14948" cy="12860"/>
                </a:xfrm>
                <a:custGeom>
                  <a:rect b="b" l="l" r="r" t="t"/>
                  <a:pathLst>
                    <a:path extrusionOk="0" h="351" w="408">
                      <a:moveTo>
                        <a:pt x="225" y="1"/>
                      </a:moveTo>
                      <a:cubicBezTo>
                        <a:pt x="82" y="21"/>
                        <a:pt x="1" y="204"/>
                        <a:pt x="123" y="306"/>
                      </a:cubicBezTo>
                      <a:cubicBezTo>
                        <a:pt x="154" y="337"/>
                        <a:pt x="192" y="351"/>
                        <a:pt x="230" y="351"/>
                      </a:cubicBezTo>
                      <a:cubicBezTo>
                        <a:pt x="319" y="351"/>
                        <a:pt x="408" y="277"/>
                        <a:pt x="408" y="163"/>
                      </a:cubicBezTo>
                      <a:cubicBezTo>
                        <a:pt x="408" y="82"/>
                        <a:pt x="326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2" name="Google Shape;7552;p56"/>
                <p:cNvSpPr/>
                <p:nvPr/>
              </p:nvSpPr>
              <p:spPr>
                <a:xfrm flipH="1" rot="10800000">
                  <a:off x="9318110" y="4559795"/>
                  <a:ext cx="54040" cy="45577"/>
                </a:xfrm>
                <a:custGeom>
                  <a:rect b="b" l="l" r="r" t="t"/>
                  <a:pathLst>
                    <a:path extrusionOk="0" h="1244" w="1475">
                      <a:moveTo>
                        <a:pt x="659" y="1"/>
                      </a:moveTo>
                      <a:cubicBezTo>
                        <a:pt x="643" y="1"/>
                        <a:pt x="627" y="1"/>
                        <a:pt x="611" y="2"/>
                      </a:cubicBezTo>
                      <a:cubicBezTo>
                        <a:pt x="265" y="2"/>
                        <a:pt x="1" y="308"/>
                        <a:pt x="21" y="653"/>
                      </a:cubicBezTo>
                      <a:cubicBezTo>
                        <a:pt x="35" y="1014"/>
                        <a:pt x="337" y="1243"/>
                        <a:pt x="647" y="1243"/>
                      </a:cubicBezTo>
                      <a:cubicBezTo>
                        <a:pt x="809" y="1243"/>
                        <a:pt x="974" y="1180"/>
                        <a:pt x="1100" y="1040"/>
                      </a:cubicBezTo>
                      <a:cubicBezTo>
                        <a:pt x="1475" y="645"/>
                        <a:pt x="1179" y="1"/>
                        <a:pt x="6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3" name="Google Shape;7553;p56"/>
                <p:cNvSpPr/>
                <p:nvPr/>
              </p:nvSpPr>
              <p:spPr>
                <a:xfrm flipH="1" rot="10800000">
                  <a:off x="8215834" y="4579872"/>
                  <a:ext cx="26526" cy="25646"/>
                </a:xfrm>
                <a:custGeom>
                  <a:rect b="b" l="l" r="r" t="t"/>
                  <a:pathLst>
                    <a:path extrusionOk="0" h="700" w="724">
                      <a:moveTo>
                        <a:pt x="376" y="1"/>
                      </a:moveTo>
                      <a:cubicBezTo>
                        <a:pt x="190" y="1"/>
                        <a:pt x="1" y="128"/>
                        <a:pt x="12" y="373"/>
                      </a:cubicBezTo>
                      <a:cubicBezTo>
                        <a:pt x="31" y="545"/>
                        <a:pt x="177" y="700"/>
                        <a:pt x="347" y="700"/>
                      </a:cubicBezTo>
                      <a:cubicBezTo>
                        <a:pt x="357" y="700"/>
                        <a:pt x="367" y="699"/>
                        <a:pt x="378" y="698"/>
                      </a:cubicBezTo>
                      <a:cubicBezTo>
                        <a:pt x="581" y="698"/>
                        <a:pt x="724" y="535"/>
                        <a:pt x="724" y="332"/>
                      </a:cubicBezTo>
                      <a:cubicBezTo>
                        <a:pt x="714" y="108"/>
                        <a:pt x="546" y="1"/>
                        <a:pt x="3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4" name="Google Shape;7554;p56"/>
                <p:cNvSpPr/>
                <p:nvPr/>
              </p:nvSpPr>
              <p:spPr>
                <a:xfrm flipH="1" rot="10800000">
                  <a:off x="9413550" y="4559502"/>
                  <a:ext cx="55726" cy="47299"/>
                </a:xfrm>
                <a:custGeom>
                  <a:rect b="b" l="l" r="r" t="t"/>
                  <a:pathLst>
                    <a:path extrusionOk="0" h="1291" w="1521">
                      <a:moveTo>
                        <a:pt x="656" y="0"/>
                      </a:moveTo>
                      <a:cubicBezTo>
                        <a:pt x="648" y="0"/>
                        <a:pt x="640" y="0"/>
                        <a:pt x="631" y="1"/>
                      </a:cubicBezTo>
                      <a:cubicBezTo>
                        <a:pt x="285" y="21"/>
                        <a:pt x="0" y="326"/>
                        <a:pt x="21" y="672"/>
                      </a:cubicBezTo>
                      <a:cubicBezTo>
                        <a:pt x="34" y="1047"/>
                        <a:pt x="348" y="1290"/>
                        <a:pt x="671" y="1290"/>
                      </a:cubicBezTo>
                      <a:cubicBezTo>
                        <a:pt x="838" y="1290"/>
                        <a:pt x="1008" y="1225"/>
                        <a:pt x="1140" y="1079"/>
                      </a:cubicBezTo>
                      <a:cubicBezTo>
                        <a:pt x="1521" y="658"/>
                        <a:pt x="1211" y="0"/>
                        <a:pt x="6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5" name="Google Shape;7555;p56"/>
                <p:cNvSpPr/>
                <p:nvPr/>
              </p:nvSpPr>
              <p:spPr>
                <a:xfrm flipH="1" rot="10800000">
                  <a:off x="7735370" y="4587383"/>
                  <a:ext cx="24657" cy="21140"/>
                </a:xfrm>
                <a:custGeom>
                  <a:rect b="b" l="l" r="r" t="t"/>
                  <a:pathLst>
                    <a:path extrusionOk="0" h="577" w="673">
                      <a:moveTo>
                        <a:pt x="372" y="0"/>
                      </a:moveTo>
                      <a:cubicBezTo>
                        <a:pt x="299" y="0"/>
                        <a:pt x="225" y="27"/>
                        <a:pt x="164" y="88"/>
                      </a:cubicBezTo>
                      <a:cubicBezTo>
                        <a:pt x="1" y="271"/>
                        <a:pt x="143" y="577"/>
                        <a:pt x="387" y="577"/>
                      </a:cubicBezTo>
                      <a:cubicBezTo>
                        <a:pt x="550" y="556"/>
                        <a:pt x="672" y="434"/>
                        <a:pt x="672" y="271"/>
                      </a:cubicBezTo>
                      <a:cubicBezTo>
                        <a:pt x="659" y="109"/>
                        <a:pt x="51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6" name="Google Shape;7556;p56"/>
                <p:cNvSpPr/>
                <p:nvPr/>
              </p:nvSpPr>
              <p:spPr>
                <a:xfrm flipH="1" rot="10800000">
                  <a:off x="6388209" y="4600682"/>
                  <a:ext cx="10149" cy="9233"/>
                </a:xfrm>
                <a:custGeom>
                  <a:rect b="b" l="l" r="r" t="t"/>
                  <a:pathLst>
                    <a:path extrusionOk="0" h="252" w="277">
                      <a:moveTo>
                        <a:pt x="150" y="1"/>
                      </a:moveTo>
                      <a:cubicBezTo>
                        <a:pt x="142" y="1"/>
                        <a:pt x="133" y="2"/>
                        <a:pt x="123" y="4"/>
                      </a:cubicBezTo>
                      <a:cubicBezTo>
                        <a:pt x="1" y="25"/>
                        <a:pt x="1" y="228"/>
                        <a:pt x="123" y="248"/>
                      </a:cubicBezTo>
                      <a:cubicBezTo>
                        <a:pt x="133" y="251"/>
                        <a:pt x="142" y="252"/>
                        <a:pt x="150" y="252"/>
                      </a:cubicBezTo>
                      <a:cubicBezTo>
                        <a:pt x="277" y="252"/>
                        <a:pt x="277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7" name="Google Shape;7557;p56"/>
                <p:cNvSpPr/>
                <p:nvPr/>
              </p:nvSpPr>
              <p:spPr>
                <a:xfrm flipH="1" rot="10800000">
                  <a:off x="8878276" y="4504985"/>
                  <a:ext cx="77342" cy="105553"/>
                </a:xfrm>
                <a:custGeom>
                  <a:rect b="b" l="l" r="r" t="t"/>
                  <a:pathLst>
                    <a:path extrusionOk="0" h="2881" w="2111">
                      <a:moveTo>
                        <a:pt x="533" y="0"/>
                      </a:moveTo>
                      <a:cubicBezTo>
                        <a:pt x="525" y="0"/>
                        <a:pt x="517" y="1"/>
                        <a:pt x="509" y="1"/>
                      </a:cubicBezTo>
                      <a:cubicBezTo>
                        <a:pt x="224" y="21"/>
                        <a:pt x="0" y="265"/>
                        <a:pt x="0" y="550"/>
                      </a:cubicBezTo>
                      <a:cubicBezTo>
                        <a:pt x="20" y="843"/>
                        <a:pt x="244" y="1060"/>
                        <a:pt x="532" y="1060"/>
                      </a:cubicBezTo>
                      <a:cubicBezTo>
                        <a:pt x="544" y="1060"/>
                        <a:pt x="557" y="1060"/>
                        <a:pt x="570" y="1059"/>
                      </a:cubicBezTo>
                      <a:lnTo>
                        <a:pt x="651" y="1059"/>
                      </a:lnTo>
                      <a:cubicBezTo>
                        <a:pt x="256" y="1336"/>
                        <a:pt x="475" y="1976"/>
                        <a:pt x="953" y="1976"/>
                      </a:cubicBezTo>
                      <a:cubicBezTo>
                        <a:pt x="968" y="1976"/>
                        <a:pt x="982" y="1976"/>
                        <a:pt x="997" y="1975"/>
                      </a:cubicBezTo>
                      <a:cubicBezTo>
                        <a:pt x="1038" y="1975"/>
                        <a:pt x="1079" y="1954"/>
                        <a:pt x="1119" y="1954"/>
                      </a:cubicBezTo>
                      <a:cubicBezTo>
                        <a:pt x="997" y="2056"/>
                        <a:pt x="916" y="2219"/>
                        <a:pt x="936" y="2382"/>
                      </a:cubicBezTo>
                      <a:cubicBezTo>
                        <a:pt x="936" y="2688"/>
                        <a:pt x="1180" y="2881"/>
                        <a:pt x="1434" y="2881"/>
                      </a:cubicBezTo>
                      <a:cubicBezTo>
                        <a:pt x="1568" y="2881"/>
                        <a:pt x="1706" y="2827"/>
                        <a:pt x="1811" y="2707"/>
                      </a:cubicBezTo>
                      <a:cubicBezTo>
                        <a:pt x="2111" y="2388"/>
                        <a:pt x="1861" y="1852"/>
                        <a:pt x="1428" y="1852"/>
                      </a:cubicBezTo>
                      <a:cubicBezTo>
                        <a:pt x="1420" y="1852"/>
                        <a:pt x="1412" y="1852"/>
                        <a:pt x="1404" y="1853"/>
                      </a:cubicBezTo>
                      <a:cubicBezTo>
                        <a:pt x="1371" y="1867"/>
                        <a:pt x="1338" y="1874"/>
                        <a:pt x="1305" y="1874"/>
                      </a:cubicBezTo>
                      <a:cubicBezTo>
                        <a:pt x="1156" y="1874"/>
                        <a:pt x="1025" y="1735"/>
                        <a:pt x="1058" y="1568"/>
                      </a:cubicBezTo>
                      <a:cubicBezTo>
                        <a:pt x="1084" y="1440"/>
                        <a:pt x="1190" y="1368"/>
                        <a:pt x="1301" y="1368"/>
                      </a:cubicBezTo>
                      <a:cubicBezTo>
                        <a:pt x="1366" y="1368"/>
                        <a:pt x="1433" y="1393"/>
                        <a:pt x="1486" y="1446"/>
                      </a:cubicBezTo>
                      <a:cubicBezTo>
                        <a:pt x="1486" y="1173"/>
                        <a:pt x="1262" y="956"/>
                        <a:pt x="992" y="956"/>
                      </a:cubicBezTo>
                      <a:cubicBezTo>
                        <a:pt x="981" y="956"/>
                        <a:pt x="969" y="956"/>
                        <a:pt x="957" y="957"/>
                      </a:cubicBezTo>
                      <a:lnTo>
                        <a:pt x="855" y="957"/>
                      </a:lnTo>
                      <a:cubicBezTo>
                        <a:pt x="1276" y="637"/>
                        <a:pt x="1045" y="0"/>
                        <a:pt x="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8" name="Google Shape;7558;p56"/>
                <p:cNvSpPr/>
                <p:nvPr/>
              </p:nvSpPr>
              <p:spPr>
                <a:xfrm flipH="1" rot="10800000">
                  <a:off x="9221936" y="4566536"/>
                  <a:ext cx="52758" cy="44734"/>
                </a:xfrm>
                <a:custGeom>
                  <a:rect b="b" l="l" r="r" t="t"/>
                  <a:pathLst>
                    <a:path extrusionOk="0" h="1221" w="1440">
                      <a:moveTo>
                        <a:pt x="637" y="0"/>
                      </a:moveTo>
                      <a:cubicBezTo>
                        <a:pt x="629" y="0"/>
                        <a:pt x="620" y="0"/>
                        <a:pt x="611" y="1"/>
                      </a:cubicBezTo>
                      <a:cubicBezTo>
                        <a:pt x="265" y="21"/>
                        <a:pt x="1" y="306"/>
                        <a:pt x="21" y="631"/>
                      </a:cubicBezTo>
                      <a:cubicBezTo>
                        <a:pt x="35" y="992"/>
                        <a:pt x="328" y="1221"/>
                        <a:pt x="632" y="1221"/>
                      </a:cubicBezTo>
                      <a:cubicBezTo>
                        <a:pt x="791" y="1221"/>
                        <a:pt x="953" y="1158"/>
                        <a:pt x="1079" y="1018"/>
                      </a:cubicBezTo>
                      <a:cubicBezTo>
                        <a:pt x="1440" y="617"/>
                        <a:pt x="1170" y="0"/>
                        <a:pt x="6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9" name="Google Shape;7559;p56"/>
                <p:cNvSpPr/>
                <p:nvPr/>
              </p:nvSpPr>
              <p:spPr>
                <a:xfrm flipH="1" rot="10800000">
                  <a:off x="8482591" y="4581374"/>
                  <a:ext cx="35612" cy="30189"/>
                </a:xfrm>
                <a:custGeom>
                  <a:rect b="b" l="l" r="r" t="t"/>
                  <a:pathLst>
                    <a:path extrusionOk="0" h="824" w="972">
                      <a:moveTo>
                        <a:pt x="534" y="0"/>
                      </a:moveTo>
                      <a:cubicBezTo>
                        <a:pt x="429" y="0"/>
                        <a:pt x="322" y="41"/>
                        <a:pt x="239" y="131"/>
                      </a:cubicBezTo>
                      <a:cubicBezTo>
                        <a:pt x="1" y="409"/>
                        <a:pt x="189" y="823"/>
                        <a:pt x="540" y="823"/>
                      </a:cubicBezTo>
                      <a:cubicBezTo>
                        <a:pt x="548" y="823"/>
                        <a:pt x="556" y="823"/>
                        <a:pt x="565" y="822"/>
                      </a:cubicBezTo>
                      <a:cubicBezTo>
                        <a:pt x="789" y="802"/>
                        <a:pt x="972" y="619"/>
                        <a:pt x="951" y="395"/>
                      </a:cubicBezTo>
                      <a:cubicBezTo>
                        <a:pt x="938" y="153"/>
                        <a:pt x="738" y="0"/>
                        <a:pt x="5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0" name="Google Shape;7560;p56"/>
                <p:cNvSpPr/>
                <p:nvPr/>
              </p:nvSpPr>
              <p:spPr>
                <a:xfrm flipH="1" rot="10800000">
                  <a:off x="8733851" y="4577637"/>
                  <a:ext cx="40814" cy="35135"/>
                </a:xfrm>
                <a:custGeom>
                  <a:rect b="b" l="l" r="r" t="t"/>
                  <a:pathLst>
                    <a:path extrusionOk="0" h="959" w="1114">
                      <a:moveTo>
                        <a:pt x="500" y="0"/>
                      </a:moveTo>
                      <a:cubicBezTo>
                        <a:pt x="247" y="0"/>
                        <a:pt x="1" y="210"/>
                        <a:pt x="15" y="510"/>
                      </a:cubicBezTo>
                      <a:cubicBezTo>
                        <a:pt x="15" y="762"/>
                        <a:pt x="218" y="959"/>
                        <a:pt x="467" y="959"/>
                      </a:cubicBezTo>
                      <a:cubicBezTo>
                        <a:pt x="479" y="959"/>
                        <a:pt x="491" y="958"/>
                        <a:pt x="503" y="957"/>
                      </a:cubicBezTo>
                      <a:cubicBezTo>
                        <a:pt x="931" y="937"/>
                        <a:pt x="1114" y="408"/>
                        <a:pt x="808" y="123"/>
                      </a:cubicBezTo>
                      <a:cubicBezTo>
                        <a:pt x="717" y="38"/>
                        <a:pt x="608" y="0"/>
                        <a:pt x="5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1" name="Google Shape;7561;p56"/>
                <p:cNvSpPr/>
                <p:nvPr/>
              </p:nvSpPr>
              <p:spPr>
                <a:xfrm flipH="1" rot="10800000">
                  <a:off x="8116546" y="4588079"/>
                  <a:ext cx="29640" cy="24950"/>
                </a:xfrm>
                <a:custGeom>
                  <a:rect b="b" l="l" r="r" t="t"/>
                  <a:pathLst>
                    <a:path extrusionOk="0" h="681" w="809">
                      <a:moveTo>
                        <a:pt x="445" y="0"/>
                      </a:moveTo>
                      <a:cubicBezTo>
                        <a:pt x="356" y="0"/>
                        <a:pt x="267" y="34"/>
                        <a:pt x="198" y="110"/>
                      </a:cubicBezTo>
                      <a:cubicBezTo>
                        <a:pt x="0" y="327"/>
                        <a:pt x="168" y="680"/>
                        <a:pt x="459" y="680"/>
                      </a:cubicBezTo>
                      <a:cubicBezTo>
                        <a:pt x="467" y="680"/>
                        <a:pt x="475" y="680"/>
                        <a:pt x="483" y="679"/>
                      </a:cubicBezTo>
                      <a:cubicBezTo>
                        <a:pt x="666" y="659"/>
                        <a:pt x="809" y="517"/>
                        <a:pt x="788" y="333"/>
                      </a:cubicBezTo>
                      <a:cubicBezTo>
                        <a:pt x="788" y="131"/>
                        <a:pt x="619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2" name="Google Shape;7562;p56"/>
                <p:cNvSpPr/>
                <p:nvPr/>
              </p:nvSpPr>
              <p:spPr>
                <a:xfrm flipH="1" rot="10800000">
                  <a:off x="9508991" y="4566243"/>
                  <a:ext cx="56275" cy="48068"/>
                </a:xfrm>
                <a:custGeom>
                  <a:rect b="b" l="l" r="r" t="t"/>
                  <a:pathLst>
                    <a:path extrusionOk="0" h="1312" w="1536">
                      <a:moveTo>
                        <a:pt x="699" y="0"/>
                      </a:moveTo>
                      <a:cubicBezTo>
                        <a:pt x="683" y="0"/>
                        <a:pt x="667" y="1"/>
                        <a:pt x="651" y="2"/>
                      </a:cubicBezTo>
                      <a:cubicBezTo>
                        <a:pt x="285" y="23"/>
                        <a:pt x="0" y="328"/>
                        <a:pt x="20" y="674"/>
                      </a:cubicBezTo>
                      <a:cubicBezTo>
                        <a:pt x="34" y="1064"/>
                        <a:pt x="349" y="1311"/>
                        <a:pt x="679" y="1311"/>
                      </a:cubicBezTo>
                      <a:cubicBezTo>
                        <a:pt x="849" y="1311"/>
                        <a:pt x="1022" y="1246"/>
                        <a:pt x="1160" y="1101"/>
                      </a:cubicBezTo>
                      <a:cubicBezTo>
                        <a:pt x="1536" y="666"/>
                        <a:pt x="1239" y="0"/>
                        <a:pt x="6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3" name="Google Shape;7563;p56"/>
                <p:cNvSpPr/>
                <p:nvPr/>
              </p:nvSpPr>
              <p:spPr>
                <a:xfrm flipH="1" rot="10800000">
                  <a:off x="7830041" y="4593282"/>
                  <a:ext cx="25903" cy="21726"/>
                </a:xfrm>
                <a:custGeom>
                  <a:rect b="b" l="l" r="r" t="t"/>
                  <a:pathLst>
                    <a:path extrusionOk="0" h="593" w="707">
                      <a:moveTo>
                        <a:pt x="388" y="1"/>
                      </a:moveTo>
                      <a:cubicBezTo>
                        <a:pt x="123" y="1"/>
                        <a:pt x="1" y="347"/>
                        <a:pt x="204" y="510"/>
                      </a:cubicBezTo>
                      <a:cubicBezTo>
                        <a:pt x="268" y="567"/>
                        <a:pt x="341" y="592"/>
                        <a:pt x="411" y="592"/>
                      </a:cubicBezTo>
                      <a:cubicBezTo>
                        <a:pt x="567" y="592"/>
                        <a:pt x="707" y="468"/>
                        <a:pt x="693" y="286"/>
                      </a:cubicBezTo>
                      <a:cubicBezTo>
                        <a:pt x="693" y="123"/>
                        <a:pt x="550" y="1"/>
                        <a:pt x="3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4" name="Google Shape;7564;p56"/>
                <p:cNvSpPr/>
                <p:nvPr/>
              </p:nvSpPr>
              <p:spPr>
                <a:xfrm flipH="1" rot="10800000">
                  <a:off x="8021142" y="4593318"/>
                  <a:ext cx="28138" cy="23851"/>
                </a:xfrm>
                <a:custGeom>
                  <a:rect b="b" l="l" r="r" t="t"/>
                  <a:pathLst>
                    <a:path extrusionOk="0" h="651" w="768">
                      <a:moveTo>
                        <a:pt x="434" y="0"/>
                      </a:moveTo>
                      <a:cubicBezTo>
                        <a:pt x="351" y="0"/>
                        <a:pt x="266" y="32"/>
                        <a:pt x="198" y="101"/>
                      </a:cubicBezTo>
                      <a:cubicBezTo>
                        <a:pt x="0" y="318"/>
                        <a:pt x="148" y="651"/>
                        <a:pt x="437" y="651"/>
                      </a:cubicBezTo>
                      <a:cubicBezTo>
                        <a:pt x="445" y="651"/>
                        <a:pt x="454" y="650"/>
                        <a:pt x="462" y="650"/>
                      </a:cubicBezTo>
                      <a:cubicBezTo>
                        <a:pt x="625" y="650"/>
                        <a:pt x="767" y="487"/>
                        <a:pt x="767" y="324"/>
                      </a:cubicBezTo>
                      <a:cubicBezTo>
                        <a:pt x="754" y="122"/>
                        <a:pt x="598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5" name="Google Shape;7565;p56"/>
                <p:cNvSpPr/>
                <p:nvPr/>
              </p:nvSpPr>
              <p:spPr>
                <a:xfrm flipH="1" rot="10800000">
                  <a:off x="8953566" y="4576978"/>
                  <a:ext cx="48068" cy="40338"/>
                </a:xfrm>
                <a:custGeom>
                  <a:rect b="b" l="l" r="r" t="t"/>
                  <a:pathLst>
                    <a:path extrusionOk="0" h="1101" w="1312">
                      <a:moveTo>
                        <a:pt x="597" y="1"/>
                      </a:moveTo>
                      <a:cubicBezTo>
                        <a:pt x="582" y="1"/>
                        <a:pt x="566" y="1"/>
                        <a:pt x="550" y="3"/>
                      </a:cubicBezTo>
                      <a:cubicBezTo>
                        <a:pt x="245" y="3"/>
                        <a:pt x="0" y="267"/>
                        <a:pt x="21" y="573"/>
                      </a:cubicBezTo>
                      <a:cubicBezTo>
                        <a:pt x="34" y="894"/>
                        <a:pt x="302" y="1100"/>
                        <a:pt x="577" y="1100"/>
                      </a:cubicBezTo>
                      <a:cubicBezTo>
                        <a:pt x="720" y="1100"/>
                        <a:pt x="865" y="1044"/>
                        <a:pt x="977" y="918"/>
                      </a:cubicBezTo>
                      <a:cubicBezTo>
                        <a:pt x="1312" y="564"/>
                        <a:pt x="1056" y="1"/>
                        <a:pt x="5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6" name="Google Shape;7566;p56"/>
                <p:cNvSpPr/>
                <p:nvPr/>
              </p:nvSpPr>
              <p:spPr>
                <a:xfrm flipH="1" rot="10800000">
                  <a:off x="7925701" y="4594784"/>
                  <a:ext cx="26672" cy="23155"/>
                </a:xfrm>
                <a:custGeom>
                  <a:rect b="b" l="l" r="r" t="t"/>
                  <a:pathLst>
                    <a:path extrusionOk="0" h="632" w="728">
                      <a:moveTo>
                        <a:pt x="418" y="0"/>
                      </a:moveTo>
                      <a:cubicBezTo>
                        <a:pt x="340" y="0"/>
                        <a:pt x="261" y="32"/>
                        <a:pt x="198" y="101"/>
                      </a:cubicBezTo>
                      <a:cubicBezTo>
                        <a:pt x="0" y="299"/>
                        <a:pt x="148" y="631"/>
                        <a:pt x="418" y="631"/>
                      </a:cubicBezTo>
                      <a:cubicBezTo>
                        <a:pt x="426" y="631"/>
                        <a:pt x="434" y="631"/>
                        <a:pt x="442" y="630"/>
                      </a:cubicBezTo>
                      <a:cubicBezTo>
                        <a:pt x="605" y="610"/>
                        <a:pt x="727" y="467"/>
                        <a:pt x="727" y="305"/>
                      </a:cubicBezTo>
                      <a:cubicBezTo>
                        <a:pt x="714" y="117"/>
                        <a:pt x="568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7" name="Google Shape;7567;p56"/>
                <p:cNvSpPr/>
                <p:nvPr/>
              </p:nvSpPr>
              <p:spPr>
                <a:xfrm flipH="1" rot="10800000">
                  <a:off x="7250802" y="4604529"/>
                  <a:ext cx="20151" cy="16817"/>
                </a:xfrm>
                <a:custGeom>
                  <a:rect b="b" l="l" r="r" t="t"/>
                  <a:pathLst>
                    <a:path extrusionOk="0" h="459" w="550">
                      <a:moveTo>
                        <a:pt x="313" y="0"/>
                      </a:moveTo>
                      <a:cubicBezTo>
                        <a:pt x="253" y="0"/>
                        <a:pt x="192" y="23"/>
                        <a:pt x="143" y="72"/>
                      </a:cubicBezTo>
                      <a:cubicBezTo>
                        <a:pt x="0" y="235"/>
                        <a:pt x="122" y="459"/>
                        <a:pt x="326" y="459"/>
                      </a:cubicBezTo>
                      <a:cubicBezTo>
                        <a:pt x="448" y="459"/>
                        <a:pt x="550" y="357"/>
                        <a:pt x="550" y="215"/>
                      </a:cubicBezTo>
                      <a:cubicBezTo>
                        <a:pt x="536" y="81"/>
                        <a:pt x="42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8" name="Google Shape;7568;p56"/>
                <p:cNvSpPr/>
                <p:nvPr/>
              </p:nvSpPr>
              <p:spPr>
                <a:xfrm flipH="1" rot="10800000">
                  <a:off x="5711990" y="4619477"/>
                  <a:ext cx="3810" cy="2235"/>
                </a:xfrm>
                <a:custGeom>
                  <a:rect b="b" l="l" r="r" t="t"/>
                  <a:pathLst>
                    <a:path extrusionOk="0" h="61" w="104">
                      <a:moveTo>
                        <a:pt x="63" y="1"/>
                      </a:moveTo>
                      <a:cubicBezTo>
                        <a:pt x="0" y="1"/>
                        <a:pt x="58" y="61"/>
                        <a:pt x="88" y="61"/>
                      </a:cubicBezTo>
                      <a:cubicBezTo>
                        <a:pt x="97" y="61"/>
                        <a:pt x="103" y="55"/>
                        <a:pt x="103" y="41"/>
                      </a:cubicBezTo>
                      <a:cubicBezTo>
                        <a:pt x="103" y="21"/>
                        <a:pt x="83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9" name="Google Shape;7569;p56"/>
                <p:cNvSpPr/>
                <p:nvPr/>
              </p:nvSpPr>
              <p:spPr>
                <a:xfrm flipH="1" rot="10800000">
                  <a:off x="5808200" y="4617939"/>
                  <a:ext cx="4506" cy="3774"/>
                </a:xfrm>
                <a:custGeom>
                  <a:rect b="b" l="l" r="r" t="t"/>
                  <a:pathLst>
                    <a:path extrusionOk="0" h="103" w="123">
                      <a:moveTo>
                        <a:pt x="62" y="1"/>
                      </a:moveTo>
                      <a:cubicBezTo>
                        <a:pt x="21" y="1"/>
                        <a:pt x="1" y="21"/>
                        <a:pt x="1" y="62"/>
                      </a:cubicBezTo>
                      <a:cubicBezTo>
                        <a:pt x="1" y="82"/>
                        <a:pt x="21" y="102"/>
                        <a:pt x="62" y="102"/>
                      </a:cubicBezTo>
                      <a:cubicBezTo>
                        <a:pt x="82" y="102"/>
                        <a:pt x="123" y="82"/>
                        <a:pt x="123" y="41"/>
                      </a:cubicBezTo>
                      <a:cubicBezTo>
                        <a:pt x="102" y="21"/>
                        <a:pt x="8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0" name="Google Shape;7570;p56"/>
                <p:cNvSpPr/>
                <p:nvPr/>
              </p:nvSpPr>
              <p:spPr>
                <a:xfrm flipH="1" rot="10800000">
                  <a:off x="9127265" y="4578956"/>
                  <a:ext cx="52025" cy="44258"/>
                </a:xfrm>
                <a:custGeom>
                  <a:rect b="b" l="l" r="r" t="t"/>
                  <a:pathLst>
                    <a:path extrusionOk="0" h="1208" w="1420">
                      <a:moveTo>
                        <a:pt x="617" y="0"/>
                      </a:moveTo>
                      <a:cubicBezTo>
                        <a:pt x="608" y="0"/>
                        <a:pt x="599" y="1"/>
                        <a:pt x="591" y="1"/>
                      </a:cubicBezTo>
                      <a:cubicBezTo>
                        <a:pt x="265" y="21"/>
                        <a:pt x="1" y="306"/>
                        <a:pt x="21" y="632"/>
                      </a:cubicBezTo>
                      <a:cubicBezTo>
                        <a:pt x="34" y="982"/>
                        <a:pt x="333" y="1208"/>
                        <a:pt x="634" y="1208"/>
                      </a:cubicBezTo>
                      <a:cubicBezTo>
                        <a:pt x="788" y="1208"/>
                        <a:pt x="942" y="1149"/>
                        <a:pt x="1059" y="1018"/>
                      </a:cubicBezTo>
                      <a:cubicBezTo>
                        <a:pt x="1419" y="618"/>
                        <a:pt x="1149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1" name="Google Shape;7571;p56"/>
                <p:cNvSpPr/>
                <p:nvPr/>
              </p:nvSpPr>
              <p:spPr>
                <a:xfrm flipH="1" rot="10800000">
                  <a:off x="5616623" y="4623801"/>
                  <a:ext cx="2272" cy="2381"/>
                </a:xfrm>
                <a:custGeom>
                  <a:rect b="b" l="l" r="r" t="t"/>
                  <a:pathLst>
                    <a:path extrusionOk="0" h="65" w="62">
                      <a:moveTo>
                        <a:pt x="41" y="1"/>
                      </a:moveTo>
                      <a:cubicBezTo>
                        <a:pt x="5" y="1"/>
                        <a:pt x="0" y="65"/>
                        <a:pt x="29" y="65"/>
                      </a:cubicBezTo>
                      <a:cubicBezTo>
                        <a:pt x="32" y="65"/>
                        <a:pt x="36" y="64"/>
                        <a:pt x="41" y="62"/>
                      </a:cubicBezTo>
                      <a:cubicBezTo>
                        <a:pt x="41" y="62"/>
                        <a:pt x="61" y="41"/>
                        <a:pt x="61" y="41"/>
                      </a:cubicBezTo>
                      <a:cubicBezTo>
                        <a:pt x="61" y="21"/>
                        <a:pt x="41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2" name="Google Shape;7572;p56"/>
                <p:cNvSpPr/>
                <p:nvPr/>
              </p:nvSpPr>
              <p:spPr>
                <a:xfrm flipH="1" rot="10800000">
                  <a:off x="5902872" y="4620906"/>
                  <a:ext cx="6009" cy="5276"/>
                </a:xfrm>
                <a:custGeom>
                  <a:rect b="b" l="l" r="r" t="t"/>
                  <a:pathLst>
                    <a:path extrusionOk="0" h="144" w="164">
                      <a:moveTo>
                        <a:pt x="82" y="1"/>
                      </a:moveTo>
                      <a:cubicBezTo>
                        <a:pt x="1" y="1"/>
                        <a:pt x="1" y="143"/>
                        <a:pt x="82" y="143"/>
                      </a:cubicBezTo>
                      <a:cubicBezTo>
                        <a:pt x="123" y="143"/>
                        <a:pt x="164" y="102"/>
                        <a:pt x="164" y="62"/>
                      </a:cubicBezTo>
                      <a:cubicBezTo>
                        <a:pt x="164" y="21"/>
                        <a:pt x="12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3" name="Google Shape;7573;p56"/>
                <p:cNvSpPr/>
                <p:nvPr/>
              </p:nvSpPr>
              <p:spPr>
                <a:xfrm flipH="1" rot="10800000">
                  <a:off x="6867574" y="4612736"/>
                  <a:ext cx="16743" cy="14289"/>
                </a:xfrm>
                <a:custGeom>
                  <a:rect b="b" l="l" r="r" t="t"/>
                  <a:pathLst>
                    <a:path extrusionOk="0" h="390" w="457">
                      <a:moveTo>
                        <a:pt x="219" y="0"/>
                      </a:moveTo>
                      <a:cubicBezTo>
                        <a:pt x="208" y="0"/>
                        <a:pt x="196" y="1"/>
                        <a:pt x="184" y="3"/>
                      </a:cubicBezTo>
                      <a:cubicBezTo>
                        <a:pt x="82" y="24"/>
                        <a:pt x="1" y="105"/>
                        <a:pt x="1" y="207"/>
                      </a:cubicBezTo>
                      <a:cubicBezTo>
                        <a:pt x="21" y="308"/>
                        <a:pt x="103" y="390"/>
                        <a:pt x="204" y="390"/>
                      </a:cubicBezTo>
                      <a:cubicBezTo>
                        <a:pt x="457" y="390"/>
                        <a:pt x="450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4" name="Google Shape;7574;p56"/>
                <p:cNvSpPr/>
                <p:nvPr/>
              </p:nvSpPr>
              <p:spPr>
                <a:xfrm flipH="1" rot="10800000">
                  <a:off x="6482147" y="4619294"/>
                  <a:ext cx="10478" cy="10625"/>
                </a:xfrm>
                <a:custGeom>
                  <a:rect b="b" l="l" r="r" t="t"/>
                  <a:pathLst>
                    <a:path extrusionOk="0" h="290" w="286">
                      <a:moveTo>
                        <a:pt x="143" y="1"/>
                      </a:moveTo>
                      <a:cubicBezTo>
                        <a:pt x="62" y="21"/>
                        <a:pt x="1" y="82"/>
                        <a:pt x="1" y="164"/>
                      </a:cubicBezTo>
                      <a:cubicBezTo>
                        <a:pt x="1" y="234"/>
                        <a:pt x="62" y="290"/>
                        <a:pt x="118" y="290"/>
                      </a:cubicBezTo>
                      <a:cubicBezTo>
                        <a:pt x="127" y="290"/>
                        <a:pt x="135" y="288"/>
                        <a:pt x="143" y="286"/>
                      </a:cubicBezTo>
                      <a:cubicBezTo>
                        <a:pt x="225" y="286"/>
                        <a:pt x="286" y="225"/>
                        <a:pt x="286" y="143"/>
                      </a:cubicBezTo>
                      <a:cubicBezTo>
                        <a:pt x="286" y="62"/>
                        <a:pt x="225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5" name="Google Shape;7575;p56"/>
                <p:cNvSpPr/>
                <p:nvPr/>
              </p:nvSpPr>
              <p:spPr>
                <a:xfrm flipH="1" rot="10800000">
                  <a:off x="8389422" y="4602991"/>
                  <a:ext cx="34110" cy="28760"/>
                </a:xfrm>
                <a:custGeom>
                  <a:rect b="b" l="l" r="r" t="t"/>
                  <a:pathLst>
                    <a:path extrusionOk="0" h="785" w="931">
                      <a:moveTo>
                        <a:pt x="531" y="1"/>
                      </a:moveTo>
                      <a:cubicBezTo>
                        <a:pt x="428" y="1"/>
                        <a:pt x="322" y="41"/>
                        <a:pt x="239" y="132"/>
                      </a:cubicBezTo>
                      <a:cubicBezTo>
                        <a:pt x="0" y="390"/>
                        <a:pt x="188" y="784"/>
                        <a:pt x="519" y="784"/>
                      </a:cubicBezTo>
                      <a:cubicBezTo>
                        <a:pt x="527" y="784"/>
                        <a:pt x="535" y="784"/>
                        <a:pt x="544" y="783"/>
                      </a:cubicBezTo>
                      <a:cubicBezTo>
                        <a:pt x="768" y="783"/>
                        <a:pt x="930" y="600"/>
                        <a:pt x="930" y="376"/>
                      </a:cubicBezTo>
                      <a:cubicBezTo>
                        <a:pt x="917" y="149"/>
                        <a:pt x="728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6" name="Google Shape;7576;p56"/>
                <p:cNvSpPr/>
                <p:nvPr/>
              </p:nvSpPr>
              <p:spPr>
                <a:xfrm flipH="1" rot="10800000">
                  <a:off x="8566858" y="4600060"/>
                  <a:ext cx="37847" cy="32241"/>
                </a:xfrm>
                <a:custGeom>
                  <a:rect b="b" l="l" r="r" t="t"/>
                  <a:pathLst>
                    <a:path extrusionOk="0" h="880" w="1033">
                      <a:moveTo>
                        <a:pt x="460" y="0"/>
                      </a:moveTo>
                      <a:cubicBezTo>
                        <a:pt x="226" y="0"/>
                        <a:pt x="1" y="182"/>
                        <a:pt x="15" y="452"/>
                      </a:cubicBezTo>
                      <a:cubicBezTo>
                        <a:pt x="35" y="697"/>
                        <a:pt x="218" y="880"/>
                        <a:pt x="462" y="880"/>
                      </a:cubicBezTo>
                      <a:cubicBezTo>
                        <a:pt x="849" y="859"/>
                        <a:pt x="1032" y="371"/>
                        <a:pt x="747" y="107"/>
                      </a:cubicBezTo>
                      <a:cubicBezTo>
                        <a:pt x="662" y="33"/>
                        <a:pt x="560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7" name="Google Shape;7577;p56"/>
                <p:cNvSpPr/>
                <p:nvPr/>
              </p:nvSpPr>
              <p:spPr>
                <a:xfrm flipH="1" rot="10800000">
                  <a:off x="5521182" y="4632850"/>
                  <a:ext cx="2272" cy="1356"/>
                </a:xfrm>
                <a:custGeom>
                  <a:rect b="b" l="l" r="r" t="t"/>
                  <a:pathLst>
                    <a:path extrusionOk="0" h="37" w="62">
                      <a:moveTo>
                        <a:pt x="33" y="1"/>
                      </a:moveTo>
                      <a:cubicBezTo>
                        <a:pt x="26" y="1"/>
                        <a:pt x="21" y="6"/>
                        <a:pt x="21" y="16"/>
                      </a:cubicBezTo>
                      <a:lnTo>
                        <a:pt x="0" y="16"/>
                      </a:lnTo>
                      <a:cubicBezTo>
                        <a:pt x="0" y="16"/>
                        <a:pt x="21" y="36"/>
                        <a:pt x="21" y="36"/>
                      </a:cubicBezTo>
                      <a:cubicBezTo>
                        <a:pt x="41" y="36"/>
                        <a:pt x="41" y="36"/>
                        <a:pt x="61" y="16"/>
                      </a:cubicBezTo>
                      <a:cubicBezTo>
                        <a:pt x="51" y="6"/>
                        <a:pt x="41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8" name="Google Shape;7578;p56"/>
                <p:cNvSpPr/>
                <p:nvPr/>
              </p:nvSpPr>
              <p:spPr>
                <a:xfrm flipH="1" rot="10800000">
                  <a:off x="5999045" y="4629736"/>
                  <a:ext cx="6631" cy="4690"/>
                </a:xfrm>
                <a:custGeom>
                  <a:rect b="b" l="l" r="r" t="t"/>
                  <a:pathLst>
                    <a:path extrusionOk="0" h="128" w="181">
                      <a:moveTo>
                        <a:pt x="98" y="1"/>
                      </a:moveTo>
                      <a:cubicBezTo>
                        <a:pt x="93" y="1"/>
                        <a:pt x="88" y="1"/>
                        <a:pt x="82" y="2"/>
                      </a:cubicBezTo>
                      <a:cubicBezTo>
                        <a:pt x="42" y="2"/>
                        <a:pt x="1" y="42"/>
                        <a:pt x="1" y="83"/>
                      </a:cubicBezTo>
                      <a:cubicBezTo>
                        <a:pt x="1" y="116"/>
                        <a:pt x="12" y="128"/>
                        <a:pt x="29" y="128"/>
                      </a:cubicBezTo>
                      <a:cubicBezTo>
                        <a:pt x="81" y="128"/>
                        <a:pt x="181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9" name="Google Shape;7579;p56"/>
                <p:cNvSpPr/>
                <p:nvPr/>
              </p:nvSpPr>
              <p:spPr>
                <a:xfrm flipH="1" rot="10800000">
                  <a:off x="7347305" y="4621859"/>
                  <a:ext cx="18685" cy="17952"/>
                </a:xfrm>
                <a:custGeom>
                  <a:rect b="b" l="l" r="r" t="t"/>
                  <a:pathLst>
                    <a:path extrusionOk="0" h="490" w="510">
                      <a:moveTo>
                        <a:pt x="262" y="1"/>
                      </a:moveTo>
                      <a:cubicBezTo>
                        <a:pt x="131" y="1"/>
                        <a:pt x="0" y="93"/>
                        <a:pt x="32" y="271"/>
                      </a:cubicBezTo>
                      <a:cubicBezTo>
                        <a:pt x="51" y="418"/>
                        <a:pt x="161" y="490"/>
                        <a:pt x="270" y="490"/>
                      </a:cubicBezTo>
                      <a:cubicBezTo>
                        <a:pt x="386" y="490"/>
                        <a:pt x="500" y="408"/>
                        <a:pt x="500" y="250"/>
                      </a:cubicBezTo>
                      <a:cubicBezTo>
                        <a:pt x="510" y="83"/>
                        <a:pt x="385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0" name="Google Shape;7580;p56"/>
                <p:cNvSpPr/>
                <p:nvPr/>
              </p:nvSpPr>
              <p:spPr>
                <a:xfrm flipH="1" rot="10800000">
                  <a:off x="9034059" y="4597385"/>
                  <a:ext cx="49790" cy="42976"/>
                </a:xfrm>
                <a:custGeom>
                  <a:rect b="b" l="l" r="r" t="t"/>
                  <a:pathLst>
                    <a:path extrusionOk="0" h="1173" w="1359">
                      <a:moveTo>
                        <a:pt x="595" y="0"/>
                      </a:moveTo>
                      <a:cubicBezTo>
                        <a:pt x="587" y="0"/>
                        <a:pt x="579" y="1"/>
                        <a:pt x="571" y="1"/>
                      </a:cubicBezTo>
                      <a:cubicBezTo>
                        <a:pt x="245" y="21"/>
                        <a:pt x="1" y="286"/>
                        <a:pt x="1" y="611"/>
                      </a:cubicBezTo>
                      <a:cubicBezTo>
                        <a:pt x="14" y="957"/>
                        <a:pt x="297" y="1172"/>
                        <a:pt x="588" y="1172"/>
                      </a:cubicBezTo>
                      <a:cubicBezTo>
                        <a:pt x="742" y="1172"/>
                        <a:pt x="898" y="1112"/>
                        <a:pt x="1018" y="978"/>
                      </a:cubicBezTo>
                      <a:cubicBezTo>
                        <a:pt x="1359" y="597"/>
                        <a:pt x="1089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1" name="Google Shape;7581;p56"/>
                <p:cNvSpPr/>
                <p:nvPr/>
              </p:nvSpPr>
              <p:spPr>
                <a:xfrm flipH="1" rot="10800000">
                  <a:off x="8644163" y="4610428"/>
                  <a:ext cx="40045" cy="33670"/>
                </a:xfrm>
                <a:custGeom>
                  <a:rect b="b" l="l" r="r" t="t"/>
                  <a:pathLst>
                    <a:path extrusionOk="0" h="919" w="1093">
                      <a:moveTo>
                        <a:pt x="468" y="1"/>
                      </a:moveTo>
                      <a:cubicBezTo>
                        <a:pt x="462" y="1"/>
                        <a:pt x="455" y="1"/>
                        <a:pt x="448" y="1"/>
                      </a:cubicBezTo>
                      <a:cubicBezTo>
                        <a:pt x="184" y="22"/>
                        <a:pt x="1" y="225"/>
                        <a:pt x="1" y="490"/>
                      </a:cubicBezTo>
                      <a:cubicBezTo>
                        <a:pt x="20" y="722"/>
                        <a:pt x="206" y="918"/>
                        <a:pt x="453" y="918"/>
                      </a:cubicBezTo>
                      <a:cubicBezTo>
                        <a:pt x="465" y="918"/>
                        <a:pt x="477" y="918"/>
                        <a:pt x="489" y="917"/>
                      </a:cubicBezTo>
                      <a:cubicBezTo>
                        <a:pt x="1093" y="897"/>
                        <a:pt x="1060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2" name="Google Shape;7582;p56"/>
                <p:cNvSpPr/>
                <p:nvPr/>
              </p:nvSpPr>
              <p:spPr>
                <a:xfrm flipH="1" rot="10800000">
                  <a:off x="6093753" y="4638785"/>
                  <a:ext cx="8060" cy="7584"/>
                </a:xfrm>
                <a:custGeom>
                  <a:rect b="b" l="l" r="r" t="t"/>
                  <a:pathLst>
                    <a:path extrusionOk="0" h="207" w="220">
                      <a:moveTo>
                        <a:pt x="116" y="1"/>
                      </a:moveTo>
                      <a:cubicBezTo>
                        <a:pt x="111" y="1"/>
                        <a:pt x="107" y="1"/>
                        <a:pt x="102" y="2"/>
                      </a:cubicBezTo>
                      <a:cubicBezTo>
                        <a:pt x="41" y="2"/>
                        <a:pt x="0" y="43"/>
                        <a:pt x="0" y="104"/>
                      </a:cubicBezTo>
                      <a:cubicBezTo>
                        <a:pt x="0" y="165"/>
                        <a:pt x="61" y="206"/>
                        <a:pt x="102" y="206"/>
                      </a:cubicBezTo>
                      <a:cubicBezTo>
                        <a:pt x="107" y="206"/>
                        <a:pt x="111" y="207"/>
                        <a:pt x="116" y="207"/>
                      </a:cubicBezTo>
                      <a:cubicBezTo>
                        <a:pt x="219" y="207"/>
                        <a:pt x="219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3" name="Google Shape;7583;p56"/>
                <p:cNvSpPr/>
                <p:nvPr/>
              </p:nvSpPr>
              <p:spPr>
                <a:xfrm flipH="1" rot="10800000">
                  <a:off x="5426511" y="4647029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4" name="Google Shape;7584;p56"/>
                <p:cNvSpPr/>
                <p:nvPr/>
              </p:nvSpPr>
              <p:spPr>
                <a:xfrm flipH="1" rot="10800000">
                  <a:off x="8862595" y="4607570"/>
                  <a:ext cx="47555" cy="40265"/>
                </a:xfrm>
                <a:custGeom>
                  <a:rect b="b" l="l" r="r" t="t"/>
                  <a:pathLst>
                    <a:path extrusionOk="0" h="1099" w="1298">
                      <a:moveTo>
                        <a:pt x="555" y="1"/>
                      </a:moveTo>
                      <a:cubicBezTo>
                        <a:pt x="547" y="1"/>
                        <a:pt x="538" y="1"/>
                        <a:pt x="530" y="1"/>
                      </a:cubicBezTo>
                      <a:cubicBezTo>
                        <a:pt x="225" y="22"/>
                        <a:pt x="1" y="286"/>
                        <a:pt x="21" y="571"/>
                      </a:cubicBezTo>
                      <a:cubicBezTo>
                        <a:pt x="35" y="892"/>
                        <a:pt x="303" y="1099"/>
                        <a:pt x="578" y="1099"/>
                      </a:cubicBezTo>
                      <a:cubicBezTo>
                        <a:pt x="721" y="1099"/>
                        <a:pt x="866" y="1043"/>
                        <a:pt x="978" y="917"/>
                      </a:cubicBezTo>
                      <a:cubicBezTo>
                        <a:pt x="1297" y="557"/>
                        <a:pt x="1028" y="1"/>
                        <a:pt x="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5" name="Google Shape;7585;p56"/>
                <p:cNvSpPr/>
                <p:nvPr/>
              </p:nvSpPr>
              <p:spPr>
                <a:xfrm flipH="1" rot="10800000">
                  <a:off x="8712968" y="4612700"/>
                  <a:ext cx="41584" cy="35758"/>
                </a:xfrm>
                <a:custGeom>
                  <a:rect b="b" l="l" r="r" t="t"/>
                  <a:pathLst>
                    <a:path extrusionOk="0" h="976" w="1135">
                      <a:moveTo>
                        <a:pt x="641" y="0"/>
                      </a:moveTo>
                      <a:cubicBezTo>
                        <a:pt x="514" y="0"/>
                        <a:pt x="384" y="50"/>
                        <a:pt x="280" y="161"/>
                      </a:cubicBezTo>
                      <a:cubicBezTo>
                        <a:pt x="0" y="480"/>
                        <a:pt x="210" y="975"/>
                        <a:pt x="640" y="975"/>
                      </a:cubicBezTo>
                      <a:cubicBezTo>
                        <a:pt x="649" y="975"/>
                        <a:pt x="658" y="975"/>
                        <a:pt x="666" y="975"/>
                      </a:cubicBezTo>
                      <a:cubicBezTo>
                        <a:pt x="931" y="955"/>
                        <a:pt x="1134" y="731"/>
                        <a:pt x="1134" y="466"/>
                      </a:cubicBezTo>
                      <a:cubicBezTo>
                        <a:pt x="1121" y="185"/>
                        <a:pt x="88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6" name="Google Shape;7586;p56"/>
                <p:cNvSpPr/>
                <p:nvPr/>
              </p:nvSpPr>
              <p:spPr>
                <a:xfrm flipH="1" rot="10800000">
                  <a:off x="6958801" y="4634316"/>
                  <a:ext cx="16927" cy="14215"/>
                </a:xfrm>
                <a:custGeom>
                  <a:rect b="b" l="l" r="r" t="t"/>
                  <a:pathLst>
                    <a:path extrusionOk="0" h="388" w="462">
                      <a:moveTo>
                        <a:pt x="258" y="0"/>
                      </a:moveTo>
                      <a:cubicBezTo>
                        <a:pt x="0" y="20"/>
                        <a:pt x="13" y="388"/>
                        <a:pt x="259" y="388"/>
                      </a:cubicBezTo>
                      <a:cubicBezTo>
                        <a:pt x="265" y="388"/>
                        <a:pt x="272" y="387"/>
                        <a:pt x="278" y="387"/>
                      </a:cubicBezTo>
                      <a:cubicBezTo>
                        <a:pt x="380" y="387"/>
                        <a:pt x="461" y="305"/>
                        <a:pt x="461" y="183"/>
                      </a:cubicBezTo>
                      <a:cubicBezTo>
                        <a:pt x="461" y="82"/>
                        <a:pt x="360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7" name="Google Shape;7587;p56"/>
                <p:cNvSpPr/>
                <p:nvPr/>
              </p:nvSpPr>
              <p:spPr>
                <a:xfrm flipH="1" rot="10800000">
                  <a:off x="8295484" y="4620906"/>
                  <a:ext cx="32607" cy="27991"/>
                </a:xfrm>
                <a:custGeom>
                  <a:rect b="b" l="l" r="r" t="t"/>
                  <a:pathLst>
                    <a:path extrusionOk="0" h="764" w="890">
                      <a:moveTo>
                        <a:pt x="514" y="0"/>
                      </a:moveTo>
                      <a:cubicBezTo>
                        <a:pt x="416" y="0"/>
                        <a:pt x="316" y="40"/>
                        <a:pt x="239" y="132"/>
                      </a:cubicBezTo>
                      <a:cubicBezTo>
                        <a:pt x="0" y="370"/>
                        <a:pt x="188" y="764"/>
                        <a:pt x="500" y="764"/>
                      </a:cubicBezTo>
                      <a:cubicBezTo>
                        <a:pt x="508" y="764"/>
                        <a:pt x="516" y="764"/>
                        <a:pt x="524" y="763"/>
                      </a:cubicBezTo>
                      <a:cubicBezTo>
                        <a:pt x="747" y="743"/>
                        <a:pt x="890" y="580"/>
                        <a:pt x="890" y="356"/>
                      </a:cubicBezTo>
                      <a:cubicBezTo>
                        <a:pt x="877" y="143"/>
                        <a:pt x="698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8" name="Google Shape;7588;p56"/>
                <p:cNvSpPr/>
                <p:nvPr/>
              </p:nvSpPr>
              <p:spPr>
                <a:xfrm flipH="1" rot="10800000">
                  <a:off x="6573118" y="4638822"/>
                  <a:ext cx="16414" cy="11944"/>
                </a:xfrm>
                <a:custGeom>
                  <a:rect b="b" l="l" r="r" t="t"/>
                  <a:pathLst>
                    <a:path extrusionOk="0" h="326" w="448">
                      <a:moveTo>
                        <a:pt x="224" y="0"/>
                      </a:moveTo>
                      <a:cubicBezTo>
                        <a:pt x="0" y="0"/>
                        <a:pt x="21" y="326"/>
                        <a:pt x="244" y="326"/>
                      </a:cubicBezTo>
                      <a:cubicBezTo>
                        <a:pt x="448" y="305"/>
                        <a:pt x="428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9" name="Google Shape;7589;p56"/>
                <p:cNvSpPr/>
                <p:nvPr/>
              </p:nvSpPr>
              <p:spPr>
                <a:xfrm flipH="1" rot="10800000">
                  <a:off x="7439668" y="4635818"/>
                  <a:ext cx="22129" cy="18685"/>
                </a:xfrm>
                <a:custGeom>
                  <a:rect b="b" l="l" r="r" t="t"/>
                  <a:pathLst>
                    <a:path extrusionOk="0" h="510" w="604">
                      <a:moveTo>
                        <a:pt x="339" y="0"/>
                      </a:moveTo>
                      <a:cubicBezTo>
                        <a:pt x="0" y="20"/>
                        <a:pt x="13" y="510"/>
                        <a:pt x="340" y="510"/>
                      </a:cubicBezTo>
                      <a:cubicBezTo>
                        <a:pt x="346" y="510"/>
                        <a:pt x="353" y="509"/>
                        <a:pt x="360" y="509"/>
                      </a:cubicBezTo>
                      <a:cubicBezTo>
                        <a:pt x="502" y="489"/>
                        <a:pt x="604" y="387"/>
                        <a:pt x="604" y="245"/>
                      </a:cubicBezTo>
                      <a:cubicBezTo>
                        <a:pt x="604" y="102"/>
                        <a:pt x="482" y="0"/>
                        <a:pt x="3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0" name="Google Shape;7590;p56"/>
                <p:cNvSpPr/>
                <p:nvPr/>
              </p:nvSpPr>
              <p:spPr>
                <a:xfrm flipH="1" rot="10800000">
                  <a:off x="8474934" y="4626842"/>
                  <a:ext cx="35831" cy="30812"/>
                </a:xfrm>
                <a:custGeom>
                  <a:rect b="b" l="l" r="r" t="t"/>
                  <a:pathLst>
                    <a:path extrusionOk="0" h="841" w="978">
                      <a:moveTo>
                        <a:pt x="432" y="0"/>
                      </a:moveTo>
                      <a:cubicBezTo>
                        <a:pt x="209" y="0"/>
                        <a:pt x="1" y="176"/>
                        <a:pt x="1" y="432"/>
                      </a:cubicBezTo>
                      <a:cubicBezTo>
                        <a:pt x="20" y="664"/>
                        <a:pt x="204" y="841"/>
                        <a:pt x="414" y="841"/>
                      </a:cubicBezTo>
                      <a:cubicBezTo>
                        <a:pt x="425" y="841"/>
                        <a:pt x="437" y="840"/>
                        <a:pt x="448" y="839"/>
                      </a:cubicBezTo>
                      <a:cubicBezTo>
                        <a:pt x="814" y="819"/>
                        <a:pt x="977" y="371"/>
                        <a:pt x="713" y="107"/>
                      </a:cubicBezTo>
                      <a:cubicBezTo>
                        <a:pt x="627" y="33"/>
                        <a:pt x="528" y="0"/>
                        <a:pt x="4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1" name="Google Shape;7591;p56"/>
                <p:cNvSpPr/>
                <p:nvPr/>
              </p:nvSpPr>
              <p:spPr>
                <a:xfrm flipH="1" rot="10800000">
                  <a:off x="6188424" y="4652964"/>
                  <a:ext cx="9709" cy="8317"/>
                </a:xfrm>
                <a:custGeom>
                  <a:rect b="b" l="l" r="r" t="t"/>
                  <a:pathLst>
                    <a:path extrusionOk="0" h="227" w="265">
                      <a:moveTo>
                        <a:pt x="139" y="1"/>
                      </a:moveTo>
                      <a:cubicBezTo>
                        <a:pt x="134" y="1"/>
                        <a:pt x="128" y="1"/>
                        <a:pt x="122" y="2"/>
                      </a:cubicBezTo>
                      <a:cubicBezTo>
                        <a:pt x="41" y="2"/>
                        <a:pt x="0" y="43"/>
                        <a:pt x="0" y="104"/>
                      </a:cubicBezTo>
                      <a:cubicBezTo>
                        <a:pt x="0" y="185"/>
                        <a:pt x="61" y="226"/>
                        <a:pt x="122" y="226"/>
                      </a:cubicBezTo>
                      <a:cubicBezTo>
                        <a:pt x="259" y="226"/>
                        <a:pt x="265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2" name="Google Shape;7592;p56"/>
                <p:cNvSpPr/>
                <p:nvPr/>
              </p:nvSpPr>
              <p:spPr>
                <a:xfrm flipH="1" rot="10800000">
                  <a:off x="8940890" y="4620467"/>
                  <a:ext cx="48838" cy="41584"/>
                </a:xfrm>
                <a:custGeom>
                  <a:rect b="b" l="l" r="r" t="t"/>
                  <a:pathLst>
                    <a:path extrusionOk="0" h="1135" w="1333">
                      <a:moveTo>
                        <a:pt x="598" y="1"/>
                      </a:moveTo>
                      <a:cubicBezTo>
                        <a:pt x="582" y="1"/>
                        <a:pt x="566" y="2"/>
                        <a:pt x="550" y="3"/>
                      </a:cubicBezTo>
                      <a:cubicBezTo>
                        <a:pt x="245" y="3"/>
                        <a:pt x="0" y="267"/>
                        <a:pt x="21" y="593"/>
                      </a:cubicBezTo>
                      <a:cubicBezTo>
                        <a:pt x="34" y="924"/>
                        <a:pt x="297" y="1134"/>
                        <a:pt x="575" y="1134"/>
                      </a:cubicBezTo>
                      <a:cubicBezTo>
                        <a:pt x="724" y="1134"/>
                        <a:pt x="877" y="1074"/>
                        <a:pt x="998" y="939"/>
                      </a:cubicBezTo>
                      <a:cubicBezTo>
                        <a:pt x="1332" y="584"/>
                        <a:pt x="1076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3" name="Google Shape;7593;p56"/>
                <p:cNvSpPr/>
                <p:nvPr/>
              </p:nvSpPr>
              <p:spPr>
                <a:xfrm flipH="1" rot="10800000">
                  <a:off x="8201325" y="4635818"/>
                  <a:ext cx="31362" cy="26929"/>
                </a:xfrm>
                <a:custGeom>
                  <a:rect b="b" l="l" r="r" t="t"/>
                  <a:pathLst>
                    <a:path extrusionOk="0" h="735" w="856">
                      <a:moveTo>
                        <a:pt x="486" y="1"/>
                      </a:moveTo>
                      <a:cubicBezTo>
                        <a:pt x="390" y="1"/>
                        <a:pt x="295" y="39"/>
                        <a:pt x="224" y="124"/>
                      </a:cubicBezTo>
                      <a:cubicBezTo>
                        <a:pt x="1" y="347"/>
                        <a:pt x="184" y="734"/>
                        <a:pt x="509" y="734"/>
                      </a:cubicBezTo>
                      <a:cubicBezTo>
                        <a:pt x="713" y="714"/>
                        <a:pt x="855" y="551"/>
                        <a:pt x="855" y="347"/>
                      </a:cubicBezTo>
                      <a:cubicBezTo>
                        <a:pt x="842" y="135"/>
                        <a:pt x="664" y="1"/>
                        <a:pt x="4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4" name="Google Shape;7594;p56"/>
                <p:cNvSpPr/>
                <p:nvPr/>
              </p:nvSpPr>
              <p:spPr>
                <a:xfrm flipH="1" rot="10800000">
                  <a:off x="7536684" y="4648128"/>
                  <a:ext cx="20920" cy="19638"/>
                </a:xfrm>
                <a:custGeom>
                  <a:rect b="b" l="l" r="r" t="t"/>
                  <a:pathLst>
                    <a:path extrusionOk="0" h="536" w="571">
                      <a:moveTo>
                        <a:pt x="292" y="1"/>
                      </a:moveTo>
                      <a:cubicBezTo>
                        <a:pt x="146" y="1"/>
                        <a:pt x="0" y="103"/>
                        <a:pt x="31" y="301"/>
                      </a:cubicBezTo>
                      <a:cubicBezTo>
                        <a:pt x="51" y="459"/>
                        <a:pt x="176" y="536"/>
                        <a:pt x="299" y="536"/>
                      </a:cubicBezTo>
                      <a:cubicBezTo>
                        <a:pt x="431" y="536"/>
                        <a:pt x="560" y="449"/>
                        <a:pt x="560" y="281"/>
                      </a:cubicBezTo>
                      <a:cubicBezTo>
                        <a:pt x="570" y="93"/>
                        <a:pt x="431" y="1"/>
                        <a:pt x="2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5" name="Google Shape;7595;p56"/>
                <p:cNvSpPr/>
                <p:nvPr/>
              </p:nvSpPr>
              <p:spPr>
                <a:xfrm flipH="1" rot="10800000">
                  <a:off x="7052483" y="4653734"/>
                  <a:ext cx="17916" cy="15681"/>
                </a:xfrm>
                <a:custGeom>
                  <a:rect b="b" l="l" r="r" t="t"/>
                  <a:pathLst>
                    <a:path extrusionOk="0" h="428" w="489">
                      <a:moveTo>
                        <a:pt x="265" y="0"/>
                      </a:moveTo>
                      <a:cubicBezTo>
                        <a:pt x="0" y="41"/>
                        <a:pt x="21" y="407"/>
                        <a:pt x="285" y="428"/>
                      </a:cubicBezTo>
                      <a:cubicBezTo>
                        <a:pt x="387" y="407"/>
                        <a:pt x="489" y="326"/>
                        <a:pt x="489" y="204"/>
                      </a:cubicBezTo>
                      <a:cubicBezTo>
                        <a:pt x="468" y="82"/>
                        <a:pt x="367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6" name="Google Shape;7596;p56"/>
                <p:cNvSpPr/>
                <p:nvPr/>
              </p:nvSpPr>
              <p:spPr>
                <a:xfrm flipH="1" rot="10800000">
                  <a:off x="6666544" y="4660402"/>
                  <a:ext cx="17439" cy="12017"/>
                </a:xfrm>
                <a:custGeom>
                  <a:rect b="b" l="l" r="r" t="t"/>
                  <a:pathLst>
                    <a:path extrusionOk="0" h="328" w="476">
                      <a:moveTo>
                        <a:pt x="257" y="0"/>
                      </a:moveTo>
                      <a:cubicBezTo>
                        <a:pt x="251" y="0"/>
                        <a:pt x="244" y="0"/>
                        <a:pt x="238" y="1"/>
                      </a:cubicBezTo>
                      <a:cubicBezTo>
                        <a:pt x="1" y="1"/>
                        <a:pt x="13" y="327"/>
                        <a:pt x="219" y="327"/>
                      </a:cubicBezTo>
                      <a:cubicBezTo>
                        <a:pt x="225" y="327"/>
                        <a:pt x="232" y="327"/>
                        <a:pt x="238" y="327"/>
                      </a:cubicBezTo>
                      <a:cubicBezTo>
                        <a:pt x="475" y="327"/>
                        <a:pt x="463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7" name="Google Shape;7597;p56"/>
                <p:cNvSpPr/>
                <p:nvPr/>
              </p:nvSpPr>
              <p:spPr>
                <a:xfrm flipH="1" rot="10800000">
                  <a:off x="8106654" y="4647762"/>
                  <a:ext cx="29860" cy="26159"/>
                </a:xfrm>
                <a:custGeom>
                  <a:rect b="b" l="l" r="r" t="t"/>
                  <a:pathLst>
                    <a:path extrusionOk="0" h="714" w="815">
                      <a:moveTo>
                        <a:pt x="459" y="0"/>
                      </a:moveTo>
                      <a:cubicBezTo>
                        <a:pt x="367" y="0"/>
                        <a:pt x="275" y="38"/>
                        <a:pt x="204" y="123"/>
                      </a:cubicBezTo>
                      <a:cubicBezTo>
                        <a:pt x="0" y="347"/>
                        <a:pt x="163" y="713"/>
                        <a:pt x="489" y="713"/>
                      </a:cubicBezTo>
                      <a:cubicBezTo>
                        <a:pt x="672" y="693"/>
                        <a:pt x="814" y="530"/>
                        <a:pt x="814" y="347"/>
                      </a:cubicBezTo>
                      <a:cubicBezTo>
                        <a:pt x="801" y="135"/>
                        <a:pt x="632" y="0"/>
                        <a:pt x="4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8" name="Google Shape;7598;p56"/>
                <p:cNvSpPr/>
                <p:nvPr/>
              </p:nvSpPr>
              <p:spPr>
                <a:xfrm flipH="1" rot="10800000">
                  <a:off x="8546487" y="4640947"/>
                  <a:ext cx="44038" cy="32974"/>
                </a:xfrm>
                <a:custGeom>
                  <a:rect b="b" l="l" r="r" t="t"/>
                  <a:pathLst>
                    <a:path extrusionOk="0" h="900" w="1202">
                      <a:moveTo>
                        <a:pt x="592" y="1"/>
                      </a:moveTo>
                      <a:cubicBezTo>
                        <a:pt x="0" y="1"/>
                        <a:pt x="26" y="899"/>
                        <a:pt x="596" y="899"/>
                      </a:cubicBezTo>
                      <a:cubicBezTo>
                        <a:pt x="614" y="899"/>
                        <a:pt x="633" y="898"/>
                        <a:pt x="652" y="897"/>
                      </a:cubicBezTo>
                      <a:cubicBezTo>
                        <a:pt x="1202" y="836"/>
                        <a:pt x="1181" y="1"/>
                        <a:pt x="611" y="1"/>
                      </a:cubicBezTo>
                      <a:cubicBezTo>
                        <a:pt x="605" y="1"/>
                        <a:pt x="599" y="1"/>
                        <a:pt x="5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9" name="Google Shape;7599;p56"/>
                <p:cNvSpPr/>
                <p:nvPr/>
              </p:nvSpPr>
              <p:spPr>
                <a:xfrm flipH="1" rot="10800000">
                  <a:off x="7629707" y="4655932"/>
                  <a:ext cx="24437" cy="20444"/>
                </a:xfrm>
                <a:custGeom>
                  <a:rect b="b" l="l" r="r" t="t"/>
                  <a:pathLst>
                    <a:path extrusionOk="0" h="558" w="667">
                      <a:moveTo>
                        <a:pt x="357" y="0"/>
                      </a:moveTo>
                      <a:cubicBezTo>
                        <a:pt x="285" y="0"/>
                        <a:pt x="212" y="28"/>
                        <a:pt x="158" y="89"/>
                      </a:cubicBezTo>
                      <a:cubicBezTo>
                        <a:pt x="0" y="266"/>
                        <a:pt x="129" y="558"/>
                        <a:pt x="359" y="558"/>
                      </a:cubicBezTo>
                      <a:cubicBezTo>
                        <a:pt x="366" y="558"/>
                        <a:pt x="374" y="557"/>
                        <a:pt x="382" y="557"/>
                      </a:cubicBezTo>
                      <a:cubicBezTo>
                        <a:pt x="545" y="557"/>
                        <a:pt x="667" y="435"/>
                        <a:pt x="646" y="272"/>
                      </a:cubicBezTo>
                      <a:cubicBezTo>
                        <a:pt x="646" y="109"/>
                        <a:pt x="502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0" name="Google Shape;7600;p56"/>
                <p:cNvSpPr/>
                <p:nvPr/>
              </p:nvSpPr>
              <p:spPr>
                <a:xfrm flipH="1" rot="10800000">
                  <a:off x="9213766" y="4632154"/>
                  <a:ext cx="54224" cy="46237"/>
                </a:xfrm>
                <a:custGeom>
                  <a:rect b="b" l="l" r="r" t="t"/>
                  <a:pathLst>
                    <a:path extrusionOk="0" h="1262" w="1480">
                      <a:moveTo>
                        <a:pt x="635" y="1"/>
                      </a:moveTo>
                      <a:cubicBezTo>
                        <a:pt x="627" y="1"/>
                        <a:pt x="619" y="1"/>
                        <a:pt x="610" y="1"/>
                      </a:cubicBezTo>
                      <a:cubicBezTo>
                        <a:pt x="265" y="22"/>
                        <a:pt x="0" y="306"/>
                        <a:pt x="20" y="652"/>
                      </a:cubicBezTo>
                      <a:cubicBezTo>
                        <a:pt x="34" y="1027"/>
                        <a:pt x="338" y="1261"/>
                        <a:pt x="649" y="1261"/>
                      </a:cubicBezTo>
                      <a:cubicBezTo>
                        <a:pt x="811" y="1261"/>
                        <a:pt x="974" y="1198"/>
                        <a:pt x="1099" y="1059"/>
                      </a:cubicBezTo>
                      <a:cubicBezTo>
                        <a:pt x="1480" y="658"/>
                        <a:pt x="1169" y="1"/>
                        <a:pt x="6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1" name="Google Shape;7601;p56"/>
                <p:cNvSpPr/>
                <p:nvPr/>
              </p:nvSpPr>
              <p:spPr>
                <a:xfrm flipH="1" rot="10800000">
                  <a:off x="6282363" y="4669378"/>
                  <a:ext cx="9709" cy="9123"/>
                </a:xfrm>
                <a:custGeom>
                  <a:rect b="b" l="l" r="r" t="t"/>
                  <a:pathLst>
                    <a:path extrusionOk="0" h="249" w="265">
                      <a:moveTo>
                        <a:pt x="167" y="0"/>
                      </a:moveTo>
                      <a:cubicBezTo>
                        <a:pt x="159" y="0"/>
                        <a:pt x="151" y="2"/>
                        <a:pt x="143" y="4"/>
                      </a:cubicBezTo>
                      <a:cubicBezTo>
                        <a:pt x="61" y="4"/>
                        <a:pt x="0" y="65"/>
                        <a:pt x="21" y="126"/>
                      </a:cubicBezTo>
                      <a:cubicBezTo>
                        <a:pt x="21" y="208"/>
                        <a:pt x="61" y="248"/>
                        <a:pt x="143" y="248"/>
                      </a:cubicBezTo>
                      <a:cubicBezTo>
                        <a:pt x="204" y="248"/>
                        <a:pt x="265" y="187"/>
                        <a:pt x="265" y="126"/>
                      </a:cubicBezTo>
                      <a:cubicBezTo>
                        <a:pt x="265" y="56"/>
                        <a:pt x="219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2" name="Google Shape;7602;p56"/>
                <p:cNvSpPr/>
                <p:nvPr/>
              </p:nvSpPr>
              <p:spPr>
                <a:xfrm flipH="1" rot="10800000">
                  <a:off x="9309170" y="4632154"/>
                  <a:ext cx="55762" cy="46969"/>
                </a:xfrm>
                <a:custGeom>
                  <a:rect b="b" l="l" r="r" t="t"/>
                  <a:pathLst>
                    <a:path extrusionOk="0" h="1282" w="1522">
                      <a:moveTo>
                        <a:pt x="657" y="0"/>
                      </a:moveTo>
                      <a:cubicBezTo>
                        <a:pt x="648" y="0"/>
                        <a:pt x="640" y="1"/>
                        <a:pt x="631" y="1"/>
                      </a:cubicBezTo>
                      <a:cubicBezTo>
                        <a:pt x="286" y="21"/>
                        <a:pt x="1" y="306"/>
                        <a:pt x="21" y="672"/>
                      </a:cubicBezTo>
                      <a:cubicBezTo>
                        <a:pt x="34" y="1047"/>
                        <a:pt x="348" y="1281"/>
                        <a:pt x="670" y="1281"/>
                      </a:cubicBezTo>
                      <a:cubicBezTo>
                        <a:pt x="838" y="1281"/>
                        <a:pt x="1008" y="1218"/>
                        <a:pt x="1140" y="1079"/>
                      </a:cubicBezTo>
                      <a:cubicBezTo>
                        <a:pt x="1521" y="658"/>
                        <a:pt x="1211" y="0"/>
                        <a:pt x="6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3" name="Google Shape;7603;p56"/>
                <p:cNvSpPr/>
                <p:nvPr/>
              </p:nvSpPr>
              <p:spPr>
                <a:xfrm flipH="1" rot="10800000">
                  <a:off x="8381985" y="4650693"/>
                  <a:ext cx="34842" cy="29823"/>
                </a:xfrm>
                <a:custGeom>
                  <a:rect b="b" l="l" r="r" t="t"/>
                  <a:pathLst>
                    <a:path extrusionOk="0" h="814" w="951">
                      <a:moveTo>
                        <a:pt x="407" y="0"/>
                      </a:moveTo>
                      <a:cubicBezTo>
                        <a:pt x="197" y="0"/>
                        <a:pt x="0" y="175"/>
                        <a:pt x="14" y="425"/>
                      </a:cubicBezTo>
                      <a:cubicBezTo>
                        <a:pt x="14" y="638"/>
                        <a:pt x="198" y="814"/>
                        <a:pt x="408" y="814"/>
                      </a:cubicBezTo>
                      <a:cubicBezTo>
                        <a:pt x="419" y="814"/>
                        <a:pt x="430" y="813"/>
                        <a:pt x="442" y="812"/>
                      </a:cubicBezTo>
                      <a:cubicBezTo>
                        <a:pt x="808" y="792"/>
                        <a:pt x="950" y="364"/>
                        <a:pt x="686" y="120"/>
                      </a:cubicBezTo>
                      <a:cubicBezTo>
                        <a:pt x="603" y="37"/>
                        <a:pt x="503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4" name="Google Shape;7604;p56"/>
                <p:cNvSpPr/>
                <p:nvPr/>
              </p:nvSpPr>
              <p:spPr>
                <a:xfrm flipH="1" rot="10800000">
                  <a:off x="8011213" y="4656371"/>
                  <a:ext cx="29640" cy="24987"/>
                </a:xfrm>
                <a:custGeom>
                  <a:rect b="b" l="l" r="r" t="t"/>
                  <a:pathLst>
                    <a:path extrusionOk="0" h="682" w="809">
                      <a:moveTo>
                        <a:pt x="428" y="1"/>
                      </a:moveTo>
                      <a:cubicBezTo>
                        <a:pt x="143" y="21"/>
                        <a:pt x="1" y="387"/>
                        <a:pt x="225" y="591"/>
                      </a:cubicBezTo>
                      <a:cubicBezTo>
                        <a:pt x="293" y="653"/>
                        <a:pt x="375" y="681"/>
                        <a:pt x="455" y="681"/>
                      </a:cubicBezTo>
                      <a:cubicBezTo>
                        <a:pt x="637" y="681"/>
                        <a:pt x="808" y="538"/>
                        <a:pt x="794" y="326"/>
                      </a:cubicBezTo>
                      <a:cubicBezTo>
                        <a:pt x="774" y="143"/>
                        <a:pt x="61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5" name="Google Shape;7605;p56"/>
                <p:cNvSpPr/>
                <p:nvPr/>
              </p:nvSpPr>
              <p:spPr>
                <a:xfrm flipH="1" rot="10800000">
                  <a:off x="8773127" y="4575183"/>
                  <a:ext cx="78844" cy="106175"/>
                </a:xfrm>
                <a:custGeom>
                  <a:rect b="b" l="l" r="r" t="t"/>
                  <a:pathLst>
                    <a:path extrusionOk="0" h="2898" w="2152">
                      <a:moveTo>
                        <a:pt x="553" y="0"/>
                      </a:moveTo>
                      <a:cubicBezTo>
                        <a:pt x="546" y="0"/>
                        <a:pt x="538" y="0"/>
                        <a:pt x="530" y="1"/>
                      </a:cubicBezTo>
                      <a:cubicBezTo>
                        <a:pt x="225" y="21"/>
                        <a:pt x="1" y="265"/>
                        <a:pt x="21" y="571"/>
                      </a:cubicBezTo>
                      <a:cubicBezTo>
                        <a:pt x="42" y="855"/>
                        <a:pt x="286" y="1079"/>
                        <a:pt x="571" y="1079"/>
                      </a:cubicBezTo>
                      <a:cubicBezTo>
                        <a:pt x="611" y="1079"/>
                        <a:pt x="652" y="1059"/>
                        <a:pt x="672" y="1059"/>
                      </a:cubicBezTo>
                      <a:cubicBezTo>
                        <a:pt x="171" y="1336"/>
                        <a:pt x="449" y="2024"/>
                        <a:pt x="906" y="2024"/>
                      </a:cubicBezTo>
                      <a:cubicBezTo>
                        <a:pt x="986" y="2024"/>
                        <a:pt x="1072" y="2003"/>
                        <a:pt x="1161" y="1954"/>
                      </a:cubicBezTo>
                      <a:lnTo>
                        <a:pt x="1161" y="1954"/>
                      </a:lnTo>
                      <a:cubicBezTo>
                        <a:pt x="705" y="2246"/>
                        <a:pt x="952" y="2898"/>
                        <a:pt x="1418" y="2898"/>
                      </a:cubicBezTo>
                      <a:cubicBezTo>
                        <a:pt x="1472" y="2898"/>
                        <a:pt x="1529" y="2889"/>
                        <a:pt x="1588" y="2870"/>
                      </a:cubicBezTo>
                      <a:cubicBezTo>
                        <a:pt x="2151" y="2689"/>
                        <a:pt x="2019" y="1872"/>
                        <a:pt x="1446" y="1872"/>
                      </a:cubicBezTo>
                      <a:cubicBezTo>
                        <a:pt x="1440" y="1872"/>
                        <a:pt x="1432" y="1873"/>
                        <a:pt x="1425" y="1873"/>
                      </a:cubicBezTo>
                      <a:cubicBezTo>
                        <a:pt x="1364" y="1873"/>
                        <a:pt x="1324" y="1873"/>
                        <a:pt x="1263" y="1893"/>
                      </a:cubicBezTo>
                      <a:cubicBezTo>
                        <a:pt x="1732" y="1639"/>
                        <a:pt x="1525" y="954"/>
                        <a:pt x="1021" y="954"/>
                      </a:cubicBezTo>
                      <a:cubicBezTo>
                        <a:pt x="1001" y="954"/>
                        <a:pt x="979" y="955"/>
                        <a:pt x="957" y="957"/>
                      </a:cubicBezTo>
                      <a:lnTo>
                        <a:pt x="876" y="957"/>
                      </a:lnTo>
                      <a:cubicBezTo>
                        <a:pt x="1277" y="656"/>
                        <a:pt x="1066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6" name="Google Shape;7606;p56"/>
                <p:cNvSpPr/>
                <p:nvPr/>
              </p:nvSpPr>
              <p:spPr>
                <a:xfrm flipH="1" rot="10800000">
                  <a:off x="8628006" y="4647029"/>
                  <a:ext cx="41547" cy="35099"/>
                </a:xfrm>
                <a:custGeom>
                  <a:rect b="b" l="l" r="r" t="t"/>
                  <a:pathLst>
                    <a:path extrusionOk="0" h="958" w="1134">
                      <a:moveTo>
                        <a:pt x="498" y="0"/>
                      </a:moveTo>
                      <a:cubicBezTo>
                        <a:pt x="245" y="0"/>
                        <a:pt x="0" y="205"/>
                        <a:pt x="14" y="490"/>
                      </a:cubicBezTo>
                      <a:cubicBezTo>
                        <a:pt x="35" y="754"/>
                        <a:pt x="259" y="958"/>
                        <a:pt x="523" y="958"/>
                      </a:cubicBezTo>
                      <a:cubicBezTo>
                        <a:pt x="950" y="917"/>
                        <a:pt x="1134" y="388"/>
                        <a:pt x="808" y="124"/>
                      </a:cubicBezTo>
                      <a:cubicBezTo>
                        <a:pt x="716" y="38"/>
                        <a:pt x="606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7" name="Google Shape;7607;p56"/>
                <p:cNvSpPr/>
                <p:nvPr/>
              </p:nvSpPr>
              <p:spPr>
                <a:xfrm flipH="1" rot="10800000">
                  <a:off x="7725148" y="4661134"/>
                  <a:ext cx="25170" cy="21726"/>
                </a:xfrm>
                <a:custGeom>
                  <a:rect b="b" l="l" r="r" t="t"/>
                  <a:pathLst>
                    <a:path extrusionOk="0" h="593" w="687">
                      <a:moveTo>
                        <a:pt x="386" y="1"/>
                      </a:moveTo>
                      <a:cubicBezTo>
                        <a:pt x="310" y="1"/>
                        <a:pt x="234" y="32"/>
                        <a:pt x="178" y="103"/>
                      </a:cubicBezTo>
                      <a:cubicBezTo>
                        <a:pt x="1" y="300"/>
                        <a:pt x="129" y="592"/>
                        <a:pt x="377" y="592"/>
                      </a:cubicBezTo>
                      <a:cubicBezTo>
                        <a:pt x="385" y="592"/>
                        <a:pt x="393" y="592"/>
                        <a:pt x="402" y="591"/>
                      </a:cubicBezTo>
                      <a:cubicBezTo>
                        <a:pt x="565" y="591"/>
                        <a:pt x="687" y="449"/>
                        <a:pt x="687" y="286"/>
                      </a:cubicBezTo>
                      <a:cubicBezTo>
                        <a:pt x="673" y="113"/>
                        <a:pt x="530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8" name="Google Shape;7608;p56"/>
                <p:cNvSpPr/>
                <p:nvPr/>
              </p:nvSpPr>
              <p:spPr>
                <a:xfrm flipH="1" rot="10800000">
                  <a:off x="9118325" y="4638822"/>
                  <a:ext cx="52758" cy="44771"/>
                </a:xfrm>
                <a:custGeom>
                  <a:rect b="b" l="l" r="r" t="t"/>
                  <a:pathLst>
                    <a:path extrusionOk="0" h="1222" w="1440">
                      <a:moveTo>
                        <a:pt x="616" y="0"/>
                      </a:moveTo>
                      <a:cubicBezTo>
                        <a:pt x="607" y="0"/>
                        <a:pt x="599" y="0"/>
                        <a:pt x="590" y="1"/>
                      </a:cubicBezTo>
                      <a:cubicBezTo>
                        <a:pt x="265" y="21"/>
                        <a:pt x="0" y="306"/>
                        <a:pt x="21" y="632"/>
                      </a:cubicBezTo>
                      <a:cubicBezTo>
                        <a:pt x="34" y="992"/>
                        <a:pt x="328" y="1221"/>
                        <a:pt x="632" y="1221"/>
                      </a:cubicBezTo>
                      <a:cubicBezTo>
                        <a:pt x="791" y="1221"/>
                        <a:pt x="953" y="1158"/>
                        <a:pt x="1079" y="1018"/>
                      </a:cubicBezTo>
                      <a:cubicBezTo>
                        <a:pt x="1440" y="637"/>
                        <a:pt x="1149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9" name="Google Shape;7609;p56"/>
                <p:cNvSpPr/>
                <p:nvPr/>
              </p:nvSpPr>
              <p:spPr>
                <a:xfrm flipH="1" rot="10800000">
                  <a:off x="7823739" y="4661904"/>
                  <a:ext cx="23888" cy="23008"/>
                </a:xfrm>
                <a:custGeom>
                  <a:rect b="b" l="l" r="r" t="t"/>
                  <a:pathLst>
                    <a:path extrusionOk="0" h="628" w="652">
                      <a:moveTo>
                        <a:pt x="319" y="1"/>
                      </a:moveTo>
                      <a:cubicBezTo>
                        <a:pt x="170" y="1"/>
                        <a:pt x="21" y="103"/>
                        <a:pt x="10" y="301"/>
                      </a:cubicBezTo>
                      <a:cubicBezTo>
                        <a:pt x="0" y="520"/>
                        <a:pt x="160" y="627"/>
                        <a:pt x="320" y="627"/>
                      </a:cubicBezTo>
                      <a:cubicBezTo>
                        <a:pt x="486" y="627"/>
                        <a:pt x="652" y="510"/>
                        <a:pt x="621" y="281"/>
                      </a:cubicBezTo>
                      <a:cubicBezTo>
                        <a:pt x="601" y="93"/>
                        <a:pt x="46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0" name="Google Shape;7610;p56"/>
                <p:cNvSpPr/>
                <p:nvPr/>
              </p:nvSpPr>
              <p:spPr>
                <a:xfrm flipH="1" rot="10800000">
                  <a:off x="7915809" y="4661171"/>
                  <a:ext cx="28357" cy="23888"/>
                </a:xfrm>
                <a:custGeom>
                  <a:rect b="b" l="l" r="r" t="t"/>
                  <a:pathLst>
                    <a:path extrusionOk="0" h="652" w="774">
                      <a:moveTo>
                        <a:pt x="429" y="1"/>
                      </a:moveTo>
                      <a:cubicBezTo>
                        <a:pt x="348" y="1"/>
                        <a:pt x="266" y="32"/>
                        <a:pt x="204" y="102"/>
                      </a:cubicBezTo>
                      <a:cubicBezTo>
                        <a:pt x="0" y="326"/>
                        <a:pt x="163" y="651"/>
                        <a:pt x="448" y="651"/>
                      </a:cubicBezTo>
                      <a:cubicBezTo>
                        <a:pt x="631" y="631"/>
                        <a:pt x="773" y="488"/>
                        <a:pt x="753" y="305"/>
                      </a:cubicBezTo>
                      <a:cubicBezTo>
                        <a:pt x="740" y="118"/>
                        <a:pt x="585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1" name="Google Shape;7611;p56"/>
                <p:cNvSpPr/>
                <p:nvPr/>
              </p:nvSpPr>
              <p:spPr>
                <a:xfrm flipH="1" rot="10800000">
                  <a:off x="9404611" y="4639298"/>
                  <a:ext cx="56495" cy="48032"/>
                </a:xfrm>
                <a:custGeom>
                  <a:rect b="b" l="l" r="r" t="t"/>
                  <a:pathLst>
                    <a:path extrusionOk="0" h="1311" w="1542">
                      <a:moveTo>
                        <a:pt x="676" y="1"/>
                      </a:moveTo>
                      <a:cubicBezTo>
                        <a:pt x="668" y="1"/>
                        <a:pt x="660" y="1"/>
                        <a:pt x="651" y="1"/>
                      </a:cubicBezTo>
                      <a:cubicBezTo>
                        <a:pt x="285" y="21"/>
                        <a:pt x="0" y="327"/>
                        <a:pt x="21" y="693"/>
                      </a:cubicBezTo>
                      <a:cubicBezTo>
                        <a:pt x="34" y="1068"/>
                        <a:pt x="348" y="1311"/>
                        <a:pt x="676" y="1311"/>
                      </a:cubicBezTo>
                      <a:cubicBezTo>
                        <a:pt x="847" y="1311"/>
                        <a:pt x="1021" y="1246"/>
                        <a:pt x="1160" y="1100"/>
                      </a:cubicBezTo>
                      <a:cubicBezTo>
                        <a:pt x="1541" y="679"/>
                        <a:pt x="1230" y="1"/>
                        <a:pt x="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2" name="Google Shape;7612;p56"/>
                <p:cNvSpPr/>
                <p:nvPr/>
              </p:nvSpPr>
              <p:spPr>
                <a:xfrm flipH="1" rot="10800000">
                  <a:off x="8848453" y="4647798"/>
                  <a:ext cx="48288" cy="41034"/>
                </a:xfrm>
                <a:custGeom>
                  <a:rect b="b" l="l" r="r" t="t"/>
                  <a:pathLst>
                    <a:path extrusionOk="0" h="1120" w="1318">
                      <a:moveTo>
                        <a:pt x="574" y="1"/>
                      </a:moveTo>
                      <a:cubicBezTo>
                        <a:pt x="566" y="1"/>
                        <a:pt x="558" y="1"/>
                        <a:pt x="550" y="1"/>
                      </a:cubicBezTo>
                      <a:cubicBezTo>
                        <a:pt x="244" y="22"/>
                        <a:pt x="0" y="286"/>
                        <a:pt x="21" y="591"/>
                      </a:cubicBezTo>
                      <a:cubicBezTo>
                        <a:pt x="34" y="912"/>
                        <a:pt x="311" y="1119"/>
                        <a:pt x="592" y="1119"/>
                      </a:cubicBezTo>
                      <a:cubicBezTo>
                        <a:pt x="738" y="1119"/>
                        <a:pt x="886" y="1063"/>
                        <a:pt x="997" y="937"/>
                      </a:cubicBezTo>
                      <a:cubicBezTo>
                        <a:pt x="1317" y="577"/>
                        <a:pt x="104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3" name="Google Shape;7613;p56"/>
                <p:cNvSpPr/>
                <p:nvPr/>
              </p:nvSpPr>
              <p:spPr>
                <a:xfrm flipH="1" rot="10800000">
                  <a:off x="7145652" y="4672382"/>
                  <a:ext cx="19455" cy="16817"/>
                </a:xfrm>
                <a:custGeom>
                  <a:rect b="b" l="l" r="r" t="t"/>
                  <a:pathLst>
                    <a:path extrusionOk="0" h="459" w="531">
                      <a:moveTo>
                        <a:pt x="299" y="1"/>
                      </a:moveTo>
                      <a:cubicBezTo>
                        <a:pt x="242" y="1"/>
                        <a:pt x="186" y="23"/>
                        <a:pt x="143" y="72"/>
                      </a:cubicBezTo>
                      <a:cubicBezTo>
                        <a:pt x="1" y="235"/>
                        <a:pt x="103" y="459"/>
                        <a:pt x="306" y="459"/>
                      </a:cubicBezTo>
                      <a:cubicBezTo>
                        <a:pt x="428" y="459"/>
                        <a:pt x="530" y="337"/>
                        <a:pt x="530" y="215"/>
                      </a:cubicBezTo>
                      <a:cubicBezTo>
                        <a:pt x="517" y="82"/>
                        <a:pt x="407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4" name="Google Shape;7614;p56"/>
                <p:cNvSpPr/>
                <p:nvPr/>
              </p:nvSpPr>
              <p:spPr>
                <a:xfrm flipH="1" rot="10800000">
                  <a:off x="5606181" y="4688576"/>
                  <a:ext cx="3737" cy="3224"/>
                </a:xfrm>
                <a:custGeom>
                  <a:rect b="b" l="l" r="r" t="t"/>
                  <a:pathLst>
                    <a:path extrusionOk="0" h="88" w="102">
                      <a:moveTo>
                        <a:pt x="41" y="1"/>
                      </a:moveTo>
                      <a:cubicBezTo>
                        <a:pt x="20" y="1"/>
                        <a:pt x="0" y="21"/>
                        <a:pt x="0" y="42"/>
                      </a:cubicBezTo>
                      <a:cubicBezTo>
                        <a:pt x="0" y="72"/>
                        <a:pt x="26" y="87"/>
                        <a:pt x="51" y="87"/>
                      </a:cubicBezTo>
                      <a:cubicBezTo>
                        <a:pt x="76" y="87"/>
                        <a:pt x="102" y="72"/>
                        <a:pt x="102" y="42"/>
                      </a:cubicBezTo>
                      <a:cubicBezTo>
                        <a:pt x="102" y="21"/>
                        <a:pt x="8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5" name="Google Shape;7615;p56"/>
                <p:cNvSpPr/>
                <p:nvPr/>
              </p:nvSpPr>
              <p:spPr>
                <a:xfrm flipH="1" rot="10800000">
                  <a:off x="5701549" y="4688283"/>
                  <a:ext cx="4726" cy="3517"/>
                </a:xfrm>
                <a:custGeom>
                  <a:rect b="b" l="l" r="r" t="t"/>
                  <a:pathLst>
                    <a:path extrusionOk="0" h="96" w="129">
                      <a:moveTo>
                        <a:pt x="63" y="1"/>
                      </a:moveTo>
                      <a:cubicBezTo>
                        <a:pt x="1" y="1"/>
                        <a:pt x="80" y="95"/>
                        <a:pt x="113" y="95"/>
                      </a:cubicBezTo>
                      <a:cubicBezTo>
                        <a:pt x="123" y="95"/>
                        <a:pt x="129" y="86"/>
                        <a:pt x="124" y="62"/>
                      </a:cubicBezTo>
                      <a:cubicBezTo>
                        <a:pt x="124" y="21"/>
                        <a:pt x="103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6" name="Google Shape;7616;p56"/>
                <p:cNvSpPr/>
                <p:nvPr/>
              </p:nvSpPr>
              <p:spPr>
                <a:xfrm flipH="1" rot="10800000">
                  <a:off x="6761728" y="4681322"/>
                  <a:ext cx="14215" cy="13446"/>
                </a:xfrm>
                <a:custGeom>
                  <a:rect b="b" l="l" r="r" t="t"/>
                  <a:pathLst>
                    <a:path extrusionOk="0" h="367" w="388">
                      <a:moveTo>
                        <a:pt x="184" y="1"/>
                      </a:moveTo>
                      <a:cubicBezTo>
                        <a:pt x="82" y="1"/>
                        <a:pt x="0" y="82"/>
                        <a:pt x="21" y="184"/>
                      </a:cubicBezTo>
                      <a:cubicBezTo>
                        <a:pt x="21" y="285"/>
                        <a:pt x="102" y="367"/>
                        <a:pt x="204" y="367"/>
                      </a:cubicBezTo>
                      <a:cubicBezTo>
                        <a:pt x="306" y="367"/>
                        <a:pt x="387" y="285"/>
                        <a:pt x="387" y="184"/>
                      </a:cubicBezTo>
                      <a:cubicBezTo>
                        <a:pt x="367" y="82"/>
                        <a:pt x="285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7" name="Google Shape;7617;p56"/>
                <p:cNvSpPr/>
                <p:nvPr/>
              </p:nvSpPr>
              <p:spPr>
                <a:xfrm flipH="1" rot="10800000">
                  <a:off x="5796293" y="4690261"/>
                  <a:ext cx="6741" cy="5239"/>
                </a:xfrm>
                <a:custGeom>
                  <a:rect b="b" l="l" r="r" t="t"/>
                  <a:pathLst>
                    <a:path extrusionOk="0" h="143" w="184">
                      <a:moveTo>
                        <a:pt x="102" y="0"/>
                      </a:moveTo>
                      <a:cubicBezTo>
                        <a:pt x="0" y="0"/>
                        <a:pt x="0" y="143"/>
                        <a:pt x="102" y="143"/>
                      </a:cubicBezTo>
                      <a:cubicBezTo>
                        <a:pt x="142" y="143"/>
                        <a:pt x="183" y="102"/>
                        <a:pt x="183" y="61"/>
                      </a:cubicBezTo>
                      <a:cubicBezTo>
                        <a:pt x="183" y="21"/>
                        <a:pt x="142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8" name="Google Shape;7618;p56"/>
                <p:cNvSpPr/>
                <p:nvPr/>
              </p:nvSpPr>
              <p:spPr>
                <a:xfrm flipH="1" rot="10800000">
                  <a:off x="9022885" y="4651499"/>
                  <a:ext cx="52025" cy="44038"/>
                </a:xfrm>
                <a:custGeom>
                  <a:rect b="b" l="l" r="r" t="t"/>
                  <a:pathLst>
                    <a:path extrusionOk="0" h="1202" w="1420">
                      <a:moveTo>
                        <a:pt x="616" y="1"/>
                      </a:moveTo>
                      <a:cubicBezTo>
                        <a:pt x="608" y="1"/>
                        <a:pt x="599" y="1"/>
                        <a:pt x="591" y="1"/>
                      </a:cubicBezTo>
                      <a:cubicBezTo>
                        <a:pt x="265" y="22"/>
                        <a:pt x="1" y="306"/>
                        <a:pt x="21" y="632"/>
                      </a:cubicBezTo>
                      <a:cubicBezTo>
                        <a:pt x="48" y="978"/>
                        <a:pt x="335" y="1202"/>
                        <a:pt x="628" y="1202"/>
                      </a:cubicBezTo>
                      <a:cubicBezTo>
                        <a:pt x="783" y="1202"/>
                        <a:pt x="939" y="1139"/>
                        <a:pt x="1059" y="998"/>
                      </a:cubicBezTo>
                      <a:cubicBezTo>
                        <a:pt x="1419" y="618"/>
                        <a:pt x="1129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9" name="Google Shape;7619;p56"/>
                <p:cNvSpPr/>
                <p:nvPr/>
              </p:nvSpPr>
              <p:spPr>
                <a:xfrm flipH="1" rot="10800000">
                  <a:off x="5510741" y="4693998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41" y="1"/>
                      </a:moveTo>
                      <a:cubicBezTo>
                        <a:pt x="21" y="1"/>
                        <a:pt x="0" y="21"/>
                        <a:pt x="0" y="42"/>
                      </a:cubicBezTo>
                      <a:cubicBezTo>
                        <a:pt x="0" y="62"/>
                        <a:pt x="21" y="62"/>
                        <a:pt x="41" y="62"/>
                      </a:cubicBezTo>
                      <a:cubicBezTo>
                        <a:pt x="62" y="62"/>
                        <a:pt x="62" y="42"/>
                        <a:pt x="62" y="42"/>
                      </a:cubicBezTo>
                      <a:cubicBezTo>
                        <a:pt x="62" y="21"/>
                        <a:pt x="41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0" name="Google Shape;7620;p56"/>
                <p:cNvSpPr/>
                <p:nvPr/>
              </p:nvSpPr>
              <p:spPr>
                <a:xfrm flipH="1" rot="10800000">
                  <a:off x="6376301" y="4687477"/>
                  <a:ext cx="10478" cy="11028"/>
                </a:xfrm>
                <a:custGeom>
                  <a:rect b="b" l="l" r="r" t="t"/>
                  <a:pathLst>
                    <a:path extrusionOk="0" h="301" w="286">
                      <a:moveTo>
                        <a:pt x="143" y="1"/>
                      </a:moveTo>
                      <a:cubicBezTo>
                        <a:pt x="61" y="21"/>
                        <a:pt x="0" y="82"/>
                        <a:pt x="0" y="164"/>
                      </a:cubicBezTo>
                      <a:cubicBezTo>
                        <a:pt x="0" y="255"/>
                        <a:pt x="71" y="301"/>
                        <a:pt x="143" y="301"/>
                      </a:cubicBezTo>
                      <a:cubicBezTo>
                        <a:pt x="214" y="301"/>
                        <a:pt x="285" y="255"/>
                        <a:pt x="285" y="164"/>
                      </a:cubicBezTo>
                      <a:cubicBezTo>
                        <a:pt x="285" y="82"/>
                        <a:pt x="22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1" name="Google Shape;7621;p56"/>
                <p:cNvSpPr/>
                <p:nvPr/>
              </p:nvSpPr>
              <p:spPr>
                <a:xfrm flipH="1" rot="10800000">
                  <a:off x="8288779" y="4671576"/>
                  <a:ext cx="33377" cy="28614"/>
                </a:xfrm>
                <a:custGeom>
                  <a:rect b="b" l="l" r="r" t="t"/>
                  <a:pathLst>
                    <a:path extrusionOk="0" h="781" w="911">
                      <a:moveTo>
                        <a:pt x="401" y="1"/>
                      </a:moveTo>
                      <a:cubicBezTo>
                        <a:pt x="193" y="1"/>
                        <a:pt x="1" y="172"/>
                        <a:pt x="15" y="413"/>
                      </a:cubicBezTo>
                      <a:cubicBezTo>
                        <a:pt x="15" y="606"/>
                        <a:pt x="180" y="781"/>
                        <a:pt x="388" y="781"/>
                      </a:cubicBezTo>
                      <a:cubicBezTo>
                        <a:pt x="399" y="781"/>
                        <a:pt x="410" y="780"/>
                        <a:pt x="422" y="779"/>
                      </a:cubicBezTo>
                      <a:cubicBezTo>
                        <a:pt x="768" y="759"/>
                        <a:pt x="910" y="332"/>
                        <a:pt x="666" y="108"/>
                      </a:cubicBezTo>
                      <a:cubicBezTo>
                        <a:pt x="585" y="34"/>
                        <a:pt x="492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2" name="Google Shape;7622;p56"/>
                <p:cNvSpPr/>
                <p:nvPr/>
              </p:nvSpPr>
              <p:spPr>
                <a:xfrm flipH="1" rot="10800000">
                  <a:off x="8461745" y="4670074"/>
                  <a:ext cx="37077" cy="31545"/>
                </a:xfrm>
                <a:custGeom>
                  <a:rect b="b" l="l" r="r" t="t"/>
                  <a:pathLst>
                    <a:path extrusionOk="0" h="861" w="1012">
                      <a:moveTo>
                        <a:pt x="444" y="0"/>
                      </a:moveTo>
                      <a:cubicBezTo>
                        <a:pt x="216" y="0"/>
                        <a:pt x="0" y="181"/>
                        <a:pt x="15" y="452"/>
                      </a:cubicBezTo>
                      <a:cubicBezTo>
                        <a:pt x="15" y="684"/>
                        <a:pt x="198" y="861"/>
                        <a:pt x="425" y="861"/>
                      </a:cubicBezTo>
                      <a:cubicBezTo>
                        <a:pt x="438" y="861"/>
                        <a:pt x="450" y="860"/>
                        <a:pt x="462" y="859"/>
                      </a:cubicBezTo>
                      <a:cubicBezTo>
                        <a:pt x="849" y="839"/>
                        <a:pt x="1012" y="371"/>
                        <a:pt x="727" y="106"/>
                      </a:cubicBezTo>
                      <a:cubicBezTo>
                        <a:pt x="642" y="33"/>
                        <a:pt x="542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3" name="Google Shape;7623;p56"/>
                <p:cNvSpPr/>
                <p:nvPr/>
              </p:nvSpPr>
              <p:spPr>
                <a:xfrm flipH="1" rot="10800000">
                  <a:off x="9499282" y="4653477"/>
                  <a:ext cx="57228" cy="48765"/>
                </a:xfrm>
                <a:custGeom>
                  <a:rect b="b" l="l" r="r" t="t"/>
                  <a:pathLst>
                    <a:path extrusionOk="0" h="1331" w="1562">
                      <a:moveTo>
                        <a:pt x="677" y="1"/>
                      </a:moveTo>
                      <a:cubicBezTo>
                        <a:pt x="669" y="1"/>
                        <a:pt x="660" y="1"/>
                        <a:pt x="652" y="1"/>
                      </a:cubicBezTo>
                      <a:cubicBezTo>
                        <a:pt x="285" y="21"/>
                        <a:pt x="1" y="327"/>
                        <a:pt x="21" y="693"/>
                      </a:cubicBezTo>
                      <a:cubicBezTo>
                        <a:pt x="34" y="1083"/>
                        <a:pt x="359" y="1331"/>
                        <a:pt x="695" y="1331"/>
                      </a:cubicBezTo>
                      <a:cubicBezTo>
                        <a:pt x="867" y="1331"/>
                        <a:pt x="1043" y="1265"/>
                        <a:pt x="1181" y="1120"/>
                      </a:cubicBezTo>
                      <a:cubicBezTo>
                        <a:pt x="1562" y="679"/>
                        <a:pt x="1251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4" name="Google Shape;7624;p56"/>
                <p:cNvSpPr/>
                <p:nvPr/>
              </p:nvSpPr>
              <p:spPr>
                <a:xfrm flipH="1" rot="10800000">
                  <a:off x="5892430" y="4697699"/>
                  <a:ext cx="6778" cy="6009"/>
                </a:xfrm>
                <a:custGeom>
                  <a:rect b="b" l="l" r="r" t="t"/>
                  <a:pathLst>
                    <a:path extrusionOk="0" h="164" w="185">
                      <a:moveTo>
                        <a:pt x="103" y="0"/>
                      </a:moveTo>
                      <a:cubicBezTo>
                        <a:pt x="42" y="0"/>
                        <a:pt x="1" y="41"/>
                        <a:pt x="1" y="82"/>
                      </a:cubicBezTo>
                      <a:cubicBezTo>
                        <a:pt x="21" y="143"/>
                        <a:pt x="62" y="163"/>
                        <a:pt x="103" y="163"/>
                      </a:cubicBezTo>
                      <a:cubicBezTo>
                        <a:pt x="143" y="163"/>
                        <a:pt x="184" y="122"/>
                        <a:pt x="184" y="82"/>
                      </a:cubicBezTo>
                      <a:cubicBezTo>
                        <a:pt x="184" y="41"/>
                        <a:pt x="143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5" name="Google Shape;7625;p56"/>
                <p:cNvSpPr/>
                <p:nvPr/>
              </p:nvSpPr>
              <p:spPr>
                <a:xfrm flipH="1" rot="10800000">
                  <a:off x="5415300" y="4703670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1" y="21"/>
                        <a:pt x="1" y="21"/>
                      </a:cubicBezTo>
                      <a:cubicBezTo>
                        <a:pt x="1" y="41"/>
                        <a:pt x="21" y="41"/>
                        <a:pt x="21" y="41"/>
                      </a:cubicBezTo>
                      <a:cubicBezTo>
                        <a:pt x="42" y="41"/>
                        <a:pt x="42" y="41"/>
                        <a:pt x="42" y="21"/>
                      </a:cubicBezTo>
                      <a:cubicBezTo>
                        <a:pt x="42" y="2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6" name="Google Shape;7626;p56"/>
                <p:cNvSpPr/>
                <p:nvPr/>
              </p:nvSpPr>
              <p:spPr>
                <a:xfrm flipH="1" rot="10800000">
                  <a:off x="7239591" y="4688759"/>
                  <a:ext cx="20920" cy="17916"/>
                </a:xfrm>
                <a:custGeom>
                  <a:rect b="b" l="l" r="r" t="t"/>
                  <a:pathLst>
                    <a:path extrusionOk="0" h="489" w="571">
                      <a:moveTo>
                        <a:pt x="319" y="1"/>
                      </a:moveTo>
                      <a:cubicBezTo>
                        <a:pt x="256" y="1"/>
                        <a:pt x="192" y="25"/>
                        <a:pt x="143" y="81"/>
                      </a:cubicBezTo>
                      <a:cubicBezTo>
                        <a:pt x="1" y="244"/>
                        <a:pt x="123" y="488"/>
                        <a:pt x="326" y="488"/>
                      </a:cubicBezTo>
                      <a:cubicBezTo>
                        <a:pt x="469" y="488"/>
                        <a:pt x="571" y="366"/>
                        <a:pt x="571" y="224"/>
                      </a:cubicBezTo>
                      <a:cubicBezTo>
                        <a:pt x="557" y="90"/>
                        <a:pt x="439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7" name="Google Shape;7627;p56"/>
                <p:cNvSpPr/>
                <p:nvPr/>
              </p:nvSpPr>
              <p:spPr>
                <a:xfrm flipH="1" rot="10800000">
                  <a:off x="8928946" y="4668975"/>
                  <a:ext cx="50523" cy="42976"/>
                </a:xfrm>
                <a:custGeom>
                  <a:rect b="b" l="l" r="r" t="t"/>
                  <a:pathLst>
                    <a:path extrusionOk="0" h="1173" w="1379">
                      <a:moveTo>
                        <a:pt x="596" y="1"/>
                      </a:moveTo>
                      <a:cubicBezTo>
                        <a:pt x="588" y="1"/>
                        <a:pt x="579" y="1"/>
                        <a:pt x="571" y="1"/>
                      </a:cubicBezTo>
                      <a:cubicBezTo>
                        <a:pt x="265" y="22"/>
                        <a:pt x="1" y="286"/>
                        <a:pt x="21" y="612"/>
                      </a:cubicBezTo>
                      <a:cubicBezTo>
                        <a:pt x="34" y="958"/>
                        <a:pt x="317" y="1173"/>
                        <a:pt x="608" y="1173"/>
                      </a:cubicBezTo>
                      <a:cubicBezTo>
                        <a:pt x="762" y="1173"/>
                        <a:pt x="919" y="1112"/>
                        <a:pt x="1039" y="978"/>
                      </a:cubicBezTo>
                      <a:cubicBezTo>
                        <a:pt x="1379" y="598"/>
                        <a:pt x="1109" y="1"/>
                        <a:pt x="5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8" name="Google Shape;7628;p56"/>
                <p:cNvSpPr/>
                <p:nvPr/>
              </p:nvSpPr>
              <p:spPr>
                <a:xfrm flipH="1" rot="10800000">
                  <a:off x="8538537" y="4679819"/>
                  <a:ext cx="40045" cy="34036"/>
                </a:xfrm>
                <a:custGeom>
                  <a:rect b="b" l="l" r="r" t="t"/>
                  <a:pathLst>
                    <a:path extrusionOk="0" h="929" w="1093">
                      <a:moveTo>
                        <a:pt x="484" y="0"/>
                      </a:moveTo>
                      <a:cubicBezTo>
                        <a:pt x="236" y="0"/>
                        <a:pt x="0" y="195"/>
                        <a:pt x="15" y="481"/>
                      </a:cubicBezTo>
                      <a:cubicBezTo>
                        <a:pt x="35" y="725"/>
                        <a:pt x="238" y="928"/>
                        <a:pt x="503" y="928"/>
                      </a:cubicBezTo>
                      <a:cubicBezTo>
                        <a:pt x="910" y="908"/>
                        <a:pt x="1093" y="399"/>
                        <a:pt x="788" y="115"/>
                      </a:cubicBezTo>
                      <a:cubicBezTo>
                        <a:pt x="697" y="36"/>
                        <a:pt x="589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9" name="Google Shape;7629;p56"/>
                <p:cNvSpPr/>
                <p:nvPr/>
              </p:nvSpPr>
              <p:spPr>
                <a:xfrm flipH="1" rot="10800000">
                  <a:off x="5987028" y="4709935"/>
                  <a:ext cx="8500" cy="5715"/>
                </a:xfrm>
                <a:custGeom>
                  <a:rect b="b" l="l" r="r" t="t"/>
                  <a:pathLst>
                    <a:path extrusionOk="0" h="156" w="232">
                      <a:moveTo>
                        <a:pt x="125" y="1"/>
                      </a:moveTo>
                      <a:cubicBezTo>
                        <a:pt x="1" y="1"/>
                        <a:pt x="138" y="155"/>
                        <a:pt x="201" y="155"/>
                      </a:cubicBezTo>
                      <a:cubicBezTo>
                        <a:pt x="220" y="155"/>
                        <a:pt x="232" y="141"/>
                        <a:pt x="227" y="102"/>
                      </a:cubicBezTo>
                      <a:cubicBezTo>
                        <a:pt x="227" y="41"/>
                        <a:pt x="186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0" name="Google Shape;7630;p56"/>
                <p:cNvSpPr/>
                <p:nvPr/>
              </p:nvSpPr>
              <p:spPr>
                <a:xfrm flipH="1" rot="10800000">
                  <a:off x="6854934" y="4702168"/>
                  <a:ext cx="14911" cy="14325"/>
                </a:xfrm>
                <a:custGeom>
                  <a:rect b="b" l="l" r="r" t="t"/>
                  <a:pathLst>
                    <a:path extrusionOk="0" h="391" w="407">
                      <a:moveTo>
                        <a:pt x="230" y="1"/>
                      </a:moveTo>
                      <a:cubicBezTo>
                        <a:pt x="221" y="1"/>
                        <a:pt x="212" y="2"/>
                        <a:pt x="204" y="3"/>
                      </a:cubicBezTo>
                      <a:cubicBezTo>
                        <a:pt x="102" y="3"/>
                        <a:pt x="0" y="85"/>
                        <a:pt x="20" y="207"/>
                      </a:cubicBezTo>
                      <a:cubicBezTo>
                        <a:pt x="20" y="309"/>
                        <a:pt x="122" y="390"/>
                        <a:pt x="224" y="390"/>
                      </a:cubicBezTo>
                      <a:cubicBezTo>
                        <a:pt x="326" y="390"/>
                        <a:pt x="407" y="288"/>
                        <a:pt x="407" y="187"/>
                      </a:cubicBezTo>
                      <a:cubicBezTo>
                        <a:pt x="407" y="94"/>
                        <a:pt x="322" y="1"/>
                        <a:pt x="2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1" name="Google Shape;7631;p56"/>
                <p:cNvSpPr/>
                <p:nvPr/>
              </p:nvSpPr>
              <p:spPr>
                <a:xfrm flipH="1" rot="10800000">
                  <a:off x="5320629" y="4717080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2" name="Google Shape;7632;p56"/>
                <p:cNvSpPr/>
                <p:nvPr/>
              </p:nvSpPr>
              <p:spPr>
                <a:xfrm flipH="1" rot="10800000">
                  <a:off x="8194108" y="4689455"/>
                  <a:ext cx="33340" cy="27881"/>
                </a:xfrm>
                <a:custGeom>
                  <a:rect b="b" l="l" r="r" t="t"/>
                  <a:pathLst>
                    <a:path extrusionOk="0" h="761" w="910">
                      <a:moveTo>
                        <a:pt x="391" y="0"/>
                      </a:moveTo>
                      <a:cubicBezTo>
                        <a:pt x="191" y="0"/>
                        <a:pt x="0" y="167"/>
                        <a:pt x="14" y="393"/>
                      </a:cubicBezTo>
                      <a:cubicBezTo>
                        <a:pt x="34" y="604"/>
                        <a:pt x="180" y="761"/>
                        <a:pt x="384" y="761"/>
                      </a:cubicBezTo>
                      <a:cubicBezTo>
                        <a:pt x="396" y="761"/>
                        <a:pt x="409" y="760"/>
                        <a:pt x="421" y="759"/>
                      </a:cubicBezTo>
                      <a:cubicBezTo>
                        <a:pt x="747" y="739"/>
                        <a:pt x="910" y="332"/>
                        <a:pt x="645" y="108"/>
                      </a:cubicBezTo>
                      <a:cubicBezTo>
                        <a:pt x="570" y="33"/>
                        <a:pt x="480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3" name="Google Shape;7633;p56"/>
                <p:cNvSpPr/>
                <p:nvPr/>
              </p:nvSpPr>
              <p:spPr>
                <a:xfrm flipH="1" rot="10800000">
                  <a:off x="8758252" y="4678720"/>
                  <a:ext cx="46603" cy="39972"/>
                </a:xfrm>
                <a:custGeom>
                  <a:rect b="b" l="l" r="r" t="t"/>
                  <a:pathLst>
                    <a:path extrusionOk="0" h="1091" w="1272">
                      <a:moveTo>
                        <a:pt x="575" y="0"/>
                      </a:moveTo>
                      <a:cubicBezTo>
                        <a:pt x="560" y="0"/>
                        <a:pt x="545" y="1"/>
                        <a:pt x="529" y="2"/>
                      </a:cubicBezTo>
                      <a:cubicBezTo>
                        <a:pt x="224" y="23"/>
                        <a:pt x="0" y="267"/>
                        <a:pt x="20" y="572"/>
                      </a:cubicBezTo>
                      <a:cubicBezTo>
                        <a:pt x="34" y="893"/>
                        <a:pt x="293" y="1091"/>
                        <a:pt x="561" y="1091"/>
                      </a:cubicBezTo>
                      <a:cubicBezTo>
                        <a:pt x="702" y="1091"/>
                        <a:pt x="845" y="1037"/>
                        <a:pt x="956" y="918"/>
                      </a:cubicBezTo>
                      <a:cubicBezTo>
                        <a:pt x="1271" y="564"/>
                        <a:pt x="1015" y="0"/>
                        <a:pt x="5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4" name="Google Shape;7634;p56"/>
                <p:cNvSpPr/>
                <p:nvPr/>
              </p:nvSpPr>
              <p:spPr>
                <a:xfrm flipH="1" rot="10800000">
                  <a:off x="8607818" y="4682787"/>
                  <a:ext cx="41620" cy="36125"/>
                </a:xfrm>
                <a:custGeom>
                  <a:rect b="b" l="l" r="r" t="t"/>
                  <a:pathLst>
                    <a:path extrusionOk="0" h="986" w="1136">
                      <a:moveTo>
                        <a:pt x="639" y="0"/>
                      </a:moveTo>
                      <a:cubicBezTo>
                        <a:pt x="513" y="0"/>
                        <a:pt x="384" y="47"/>
                        <a:pt x="280" y="151"/>
                      </a:cubicBezTo>
                      <a:cubicBezTo>
                        <a:pt x="1" y="470"/>
                        <a:pt x="211" y="986"/>
                        <a:pt x="642" y="986"/>
                      </a:cubicBezTo>
                      <a:cubicBezTo>
                        <a:pt x="650" y="986"/>
                        <a:pt x="659" y="985"/>
                        <a:pt x="667" y="985"/>
                      </a:cubicBezTo>
                      <a:cubicBezTo>
                        <a:pt x="932" y="965"/>
                        <a:pt x="1135" y="741"/>
                        <a:pt x="1135" y="476"/>
                      </a:cubicBezTo>
                      <a:cubicBezTo>
                        <a:pt x="1122" y="180"/>
                        <a:pt x="886" y="0"/>
                        <a:pt x="6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5" name="Google Shape;7635;p56"/>
                <p:cNvSpPr/>
                <p:nvPr/>
              </p:nvSpPr>
              <p:spPr>
                <a:xfrm flipH="1" rot="10800000">
                  <a:off x="6469471" y="4708323"/>
                  <a:ext cx="11980" cy="11028"/>
                </a:xfrm>
                <a:custGeom>
                  <a:rect b="b" l="l" r="r" t="t"/>
                  <a:pathLst>
                    <a:path extrusionOk="0" h="301" w="327">
                      <a:moveTo>
                        <a:pt x="164" y="0"/>
                      </a:moveTo>
                      <a:cubicBezTo>
                        <a:pt x="82" y="20"/>
                        <a:pt x="1" y="81"/>
                        <a:pt x="21" y="163"/>
                      </a:cubicBezTo>
                      <a:cubicBezTo>
                        <a:pt x="31" y="254"/>
                        <a:pt x="103" y="300"/>
                        <a:pt x="174" y="300"/>
                      </a:cubicBezTo>
                      <a:cubicBezTo>
                        <a:pt x="245" y="300"/>
                        <a:pt x="316" y="254"/>
                        <a:pt x="326" y="163"/>
                      </a:cubicBezTo>
                      <a:cubicBezTo>
                        <a:pt x="326" y="61"/>
                        <a:pt x="245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6" name="Google Shape;7636;p56"/>
                <p:cNvSpPr/>
                <p:nvPr/>
              </p:nvSpPr>
              <p:spPr>
                <a:xfrm flipH="1" rot="10800000">
                  <a:off x="7333529" y="4703670"/>
                  <a:ext cx="22422" cy="18612"/>
                </a:xfrm>
                <a:custGeom>
                  <a:rect b="b" l="l" r="r" t="t"/>
                  <a:pathLst>
                    <a:path extrusionOk="0" h="508" w="612">
                      <a:moveTo>
                        <a:pt x="355" y="0"/>
                      </a:moveTo>
                      <a:cubicBezTo>
                        <a:pt x="288" y="0"/>
                        <a:pt x="219" y="25"/>
                        <a:pt x="164" y="80"/>
                      </a:cubicBezTo>
                      <a:cubicBezTo>
                        <a:pt x="1" y="243"/>
                        <a:pt x="143" y="507"/>
                        <a:pt x="367" y="507"/>
                      </a:cubicBezTo>
                      <a:cubicBezTo>
                        <a:pt x="510" y="507"/>
                        <a:pt x="611" y="385"/>
                        <a:pt x="611" y="243"/>
                      </a:cubicBezTo>
                      <a:cubicBezTo>
                        <a:pt x="611" y="95"/>
                        <a:pt x="487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7" name="Google Shape;7637;p56"/>
                <p:cNvSpPr/>
                <p:nvPr/>
              </p:nvSpPr>
              <p:spPr>
                <a:xfrm flipH="1" rot="10800000">
                  <a:off x="8364325" y="4696160"/>
                  <a:ext cx="41803" cy="30666"/>
                </a:xfrm>
                <a:custGeom>
                  <a:rect b="b" l="l" r="r" t="t"/>
                  <a:pathLst>
                    <a:path extrusionOk="0" h="837" w="1141">
                      <a:moveTo>
                        <a:pt x="577" y="0"/>
                      </a:moveTo>
                      <a:cubicBezTo>
                        <a:pt x="571" y="0"/>
                        <a:pt x="564" y="0"/>
                        <a:pt x="557" y="1"/>
                      </a:cubicBezTo>
                      <a:cubicBezTo>
                        <a:pt x="1" y="20"/>
                        <a:pt x="27" y="836"/>
                        <a:pt x="559" y="836"/>
                      </a:cubicBezTo>
                      <a:cubicBezTo>
                        <a:pt x="572" y="836"/>
                        <a:pt x="585" y="836"/>
                        <a:pt x="598" y="835"/>
                      </a:cubicBezTo>
                      <a:cubicBezTo>
                        <a:pt x="1141" y="815"/>
                        <a:pt x="1108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8" name="Google Shape;7638;p56"/>
                <p:cNvSpPr/>
                <p:nvPr/>
              </p:nvSpPr>
              <p:spPr>
                <a:xfrm flipH="1" rot="10800000">
                  <a:off x="6082542" y="4721586"/>
                  <a:ext cx="9013" cy="8207"/>
                </a:xfrm>
                <a:custGeom>
                  <a:rect b="b" l="l" r="r" t="t"/>
                  <a:pathLst>
                    <a:path extrusionOk="0" h="224" w="246">
                      <a:moveTo>
                        <a:pt x="123" y="0"/>
                      </a:moveTo>
                      <a:cubicBezTo>
                        <a:pt x="42" y="0"/>
                        <a:pt x="1" y="41"/>
                        <a:pt x="1" y="122"/>
                      </a:cubicBezTo>
                      <a:cubicBezTo>
                        <a:pt x="1" y="183"/>
                        <a:pt x="62" y="224"/>
                        <a:pt x="123" y="224"/>
                      </a:cubicBezTo>
                      <a:cubicBezTo>
                        <a:pt x="184" y="224"/>
                        <a:pt x="245" y="163"/>
                        <a:pt x="245" y="102"/>
                      </a:cubicBezTo>
                      <a:cubicBezTo>
                        <a:pt x="225" y="41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9" name="Google Shape;7639;p56"/>
                <p:cNvSpPr/>
                <p:nvPr/>
              </p:nvSpPr>
              <p:spPr>
                <a:xfrm flipH="1" rot="10800000">
                  <a:off x="8095699" y="4704403"/>
                  <a:ext cx="36088" cy="26892"/>
                </a:xfrm>
                <a:custGeom>
                  <a:rect b="b" l="l" r="r" t="t"/>
                  <a:pathLst>
                    <a:path extrusionOk="0" h="734" w="985">
                      <a:moveTo>
                        <a:pt x="501" y="0"/>
                      </a:moveTo>
                      <a:cubicBezTo>
                        <a:pt x="495" y="0"/>
                        <a:pt x="489" y="0"/>
                        <a:pt x="482" y="0"/>
                      </a:cubicBezTo>
                      <a:cubicBezTo>
                        <a:pt x="1" y="20"/>
                        <a:pt x="14" y="733"/>
                        <a:pt x="483" y="733"/>
                      </a:cubicBezTo>
                      <a:cubicBezTo>
                        <a:pt x="490" y="733"/>
                        <a:pt x="496" y="733"/>
                        <a:pt x="503" y="733"/>
                      </a:cubicBezTo>
                      <a:cubicBezTo>
                        <a:pt x="984" y="713"/>
                        <a:pt x="952" y="0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0" name="Google Shape;7640;p56"/>
                <p:cNvSpPr/>
                <p:nvPr/>
              </p:nvSpPr>
              <p:spPr>
                <a:xfrm flipH="1" rot="10800000">
                  <a:off x="8836510" y="4692056"/>
                  <a:ext cx="48838" cy="41547"/>
                </a:xfrm>
                <a:custGeom>
                  <a:rect b="b" l="l" r="r" t="t"/>
                  <a:pathLst>
                    <a:path extrusionOk="0" h="1134" w="1333">
                      <a:moveTo>
                        <a:pt x="598" y="0"/>
                      </a:moveTo>
                      <a:cubicBezTo>
                        <a:pt x="582" y="0"/>
                        <a:pt x="566" y="1"/>
                        <a:pt x="550" y="2"/>
                      </a:cubicBezTo>
                      <a:cubicBezTo>
                        <a:pt x="245" y="2"/>
                        <a:pt x="1" y="267"/>
                        <a:pt x="1" y="592"/>
                      </a:cubicBezTo>
                      <a:cubicBezTo>
                        <a:pt x="14" y="924"/>
                        <a:pt x="286" y="1134"/>
                        <a:pt x="569" y="1134"/>
                      </a:cubicBezTo>
                      <a:cubicBezTo>
                        <a:pt x="721" y="1134"/>
                        <a:pt x="877" y="1073"/>
                        <a:pt x="998" y="938"/>
                      </a:cubicBezTo>
                      <a:cubicBezTo>
                        <a:pt x="1333" y="584"/>
                        <a:pt x="1076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1" name="Google Shape;7641;p56"/>
                <p:cNvSpPr/>
                <p:nvPr/>
              </p:nvSpPr>
              <p:spPr>
                <a:xfrm flipH="1" rot="10800000">
                  <a:off x="7428970" y="4714552"/>
                  <a:ext cx="23155" cy="19821"/>
                </a:xfrm>
                <a:custGeom>
                  <a:rect b="b" l="l" r="r" t="t"/>
                  <a:pathLst>
                    <a:path extrusionOk="0" h="541" w="632">
                      <a:moveTo>
                        <a:pt x="378" y="1"/>
                      </a:moveTo>
                      <a:cubicBezTo>
                        <a:pt x="367" y="1"/>
                        <a:pt x="357" y="2"/>
                        <a:pt x="346" y="3"/>
                      </a:cubicBezTo>
                      <a:cubicBezTo>
                        <a:pt x="102" y="3"/>
                        <a:pt x="0" y="308"/>
                        <a:pt x="163" y="471"/>
                      </a:cubicBezTo>
                      <a:cubicBezTo>
                        <a:pt x="217" y="519"/>
                        <a:pt x="281" y="541"/>
                        <a:pt x="342" y="541"/>
                      </a:cubicBezTo>
                      <a:cubicBezTo>
                        <a:pt x="490" y="541"/>
                        <a:pt x="631" y="419"/>
                        <a:pt x="631" y="247"/>
                      </a:cubicBezTo>
                      <a:cubicBezTo>
                        <a:pt x="612" y="115"/>
                        <a:pt x="506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2" name="Google Shape;7642;p56"/>
                <p:cNvSpPr/>
                <p:nvPr/>
              </p:nvSpPr>
              <p:spPr>
                <a:xfrm flipH="1" rot="10800000">
                  <a:off x="6945868" y="4721586"/>
                  <a:ext cx="18685" cy="16047"/>
                </a:xfrm>
                <a:custGeom>
                  <a:rect b="b" l="l" r="r" t="t"/>
                  <a:pathLst>
                    <a:path extrusionOk="0" h="438" w="510">
                      <a:moveTo>
                        <a:pt x="298" y="0"/>
                      </a:moveTo>
                      <a:cubicBezTo>
                        <a:pt x="242" y="0"/>
                        <a:pt x="185" y="23"/>
                        <a:pt x="143" y="72"/>
                      </a:cubicBezTo>
                      <a:cubicBezTo>
                        <a:pt x="1" y="214"/>
                        <a:pt x="123" y="438"/>
                        <a:pt x="306" y="438"/>
                      </a:cubicBezTo>
                      <a:cubicBezTo>
                        <a:pt x="428" y="418"/>
                        <a:pt x="509" y="316"/>
                        <a:pt x="509" y="214"/>
                      </a:cubicBezTo>
                      <a:cubicBezTo>
                        <a:pt x="509" y="81"/>
                        <a:pt x="405" y="0"/>
                        <a:pt x="2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3" name="Google Shape;7643;p56"/>
                <p:cNvSpPr/>
                <p:nvPr/>
              </p:nvSpPr>
              <p:spPr>
                <a:xfrm flipH="1" rot="10800000">
                  <a:off x="6563409" y="4728437"/>
                  <a:ext cx="12713" cy="12567"/>
                </a:xfrm>
                <a:custGeom>
                  <a:rect b="b" l="l" r="r" t="t"/>
                  <a:pathLst>
                    <a:path extrusionOk="0" h="343" w="347">
                      <a:moveTo>
                        <a:pt x="164" y="1"/>
                      </a:moveTo>
                      <a:cubicBezTo>
                        <a:pt x="62" y="1"/>
                        <a:pt x="1" y="82"/>
                        <a:pt x="1" y="184"/>
                      </a:cubicBezTo>
                      <a:cubicBezTo>
                        <a:pt x="1" y="291"/>
                        <a:pt x="80" y="342"/>
                        <a:pt x="162" y="342"/>
                      </a:cubicBezTo>
                      <a:cubicBezTo>
                        <a:pt x="252" y="342"/>
                        <a:pt x="347" y="281"/>
                        <a:pt x="347" y="164"/>
                      </a:cubicBezTo>
                      <a:cubicBezTo>
                        <a:pt x="326" y="62"/>
                        <a:pt x="245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4" name="Google Shape;7644;p56"/>
                <p:cNvSpPr/>
                <p:nvPr/>
              </p:nvSpPr>
              <p:spPr>
                <a:xfrm flipH="1" rot="10800000">
                  <a:off x="8004728" y="4716347"/>
                  <a:ext cx="30372" cy="25683"/>
                </a:xfrm>
                <a:custGeom>
                  <a:rect b="b" l="l" r="r" t="t"/>
                  <a:pathLst>
                    <a:path extrusionOk="0" h="701" w="829">
                      <a:moveTo>
                        <a:pt x="363" y="0"/>
                      </a:moveTo>
                      <a:cubicBezTo>
                        <a:pt x="174" y="0"/>
                        <a:pt x="1" y="148"/>
                        <a:pt x="15" y="375"/>
                      </a:cubicBezTo>
                      <a:cubicBezTo>
                        <a:pt x="15" y="558"/>
                        <a:pt x="178" y="700"/>
                        <a:pt x="381" y="700"/>
                      </a:cubicBezTo>
                      <a:cubicBezTo>
                        <a:pt x="686" y="680"/>
                        <a:pt x="829" y="314"/>
                        <a:pt x="605" y="90"/>
                      </a:cubicBezTo>
                      <a:cubicBezTo>
                        <a:pt x="531" y="28"/>
                        <a:pt x="446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5" name="Google Shape;7645;p56"/>
                <p:cNvSpPr/>
                <p:nvPr/>
              </p:nvSpPr>
              <p:spPr>
                <a:xfrm flipH="1" rot="10800000">
                  <a:off x="8448079" y="4711071"/>
                  <a:ext cx="38066" cy="32168"/>
                </a:xfrm>
                <a:custGeom>
                  <a:rect b="b" l="l" r="r" t="t"/>
                  <a:pathLst>
                    <a:path extrusionOk="0" h="878" w="1039">
                      <a:moveTo>
                        <a:pt x="428" y="1"/>
                      </a:moveTo>
                      <a:cubicBezTo>
                        <a:pt x="184" y="1"/>
                        <a:pt x="1" y="204"/>
                        <a:pt x="1" y="469"/>
                      </a:cubicBezTo>
                      <a:cubicBezTo>
                        <a:pt x="20" y="701"/>
                        <a:pt x="205" y="877"/>
                        <a:pt x="432" y="877"/>
                      </a:cubicBezTo>
                      <a:cubicBezTo>
                        <a:pt x="444" y="877"/>
                        <a:pt x="457" y="877"/>
                        <a:pt x="469" y="876"/>
                      </a:cubicBezTo>
                      <a:cubicBezTo>
                        <a:pt x="1039" y="815"/>
                        <a:pt x="998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6" name="Google Shape;7646;p56"/>
                <p:cNvSpPr/>
                <p:nvPr/>
              </p:nvSpPr>
              <p:spPr>
                <a:xfrm flipH="1" rot="10800000">
                  <a:off x="7527378" y="4723565"/>
                  <a:ext cx="23704" cy="20444"/>
                </a:xfrm>
                <a:custGeom>
                  <a:rect b="b" l="l" r="r" t="t"/>
                  <a:pathLst>
                    <a:path extrusionOk="0" h="558" w="647">
                      <a:moveTo>
                        <a:pt x="288" y="1"/>
                      </a:moveTo>
                      <a:cubicBezTo>
                        <a:pt x="280" y="1"/>
                        <a:pt x="273" y="1"/>
                        <a:pt x="265" y="1"/>
                      </a:cubicBezTo>
                      <a:cubicBezTo>
                        <a:pt x="102" y="1"/>
                        <a:pt x="0" y="124"/>
                        <a:pt x="0" y="286"/>
                      </a:cubicBezTo>
                      <a:cubicBezTo>
                        <a:pt x="0" y="449"/>
                        <a:pt x="145" y="558"/>
                        <a:pt x="290" y="558"/>
                      </a:cubicBezTo>
                      <a:cubicBezTo>
                        <a:pt x="362" y="558"/>
                        <a:pt x="435" y="531"/>
                        <a:pt x="489" y="470"/>
                      </a:cubicBezTo>
                      <a:cubicBezTo>
                        <a:pt x="646" y="292"/>
                        <a:pt x="518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7" name="Google Shape;7647;p56"/>
                <p:cNvSpPr/>
                <p:nvPr/>
              </p:nvSpPr>
              <p:spPr>
                <a:xfrm flipH="1" rot="10800000">
                  <a:off x="6175931" y="4737926"/>
                  <a:ext cx="10295" cy="9819"/>
                </a:xfrm>
                <a:custGeom>
                  <a:rect b="b" l="l" r="r" t="t"/>
                  <a:pathLst>
                    <a:path extrusionOk="0" h="268" w="281">
                      <a:moveTo>
                        <a:pt x="143" y="1"/>
                      </a:moveTo>
                      <a:cubicBezTo>
                        <a:pt x="1" y="1"/>
                        <a:pt x="1" y="267"/>
                        <a:pt x="143" y="267"/>
                      </a:cubicBezTo>
                      <a:cubicBezTo>
                        <a:pt x="148" y="267"/>
                        <a:pt x="153" y="267"/>
                        <a:pt x="158" y="266"/>
                      </a:cubicBezTo>
                      <a:cubicBezTo>
                        <a:pt x="280" y="246"/>
                        <a:pt x="280" y="42"/>
                        <a:pt x="158" y="2"/>
                      </a:cubicBezTo>
                      <a:cubicBezTo>
                        <a:pt x="153" y="1"/>
                        <a:pt x="148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8" name="Google Shape;7648;p56"/>
                <p:cNvSpPr/>
                <p:nvPr/>
              </p:nvSpPr>
              <p:spPr>
                <a:xfrm flipH="1" rot="10800000">
                  <a:off x="8276615" y="4719351"/>
                  <a:ext cx="35099" cy="30006"/>
                </a:xfrm>
                <a:custGeom>
                  <a:rect b="b" l="l" r="r" t="t"/>
                  <a:pathLst>
                    <a:path extrusionOk="0" h="819" w="958">
                      <a:moveTo>
                        <a:pt x="425" y="0"/>
                      </a:moveTo>
                      <a:cubicBezTo>
                        <a:pt x="209" y="0"/>
                        <a:pt x="1" y="177"/>
                        <a:pt x="1" y="432"/>
                      </a:cubicBezTo>
                      <a:cubicBezTo>
                        <a:pt x="21" y="656"/>
                        <a:pt x="204" y="819"/>
                        <a:pt x="428" y="819"/>
                      </a:cubicBezTo>
                      <a:cubicBezTo>
                        <a:pt x="794" y="799"/>
                        <a:pt x="957" y="351"/>
                        <a:pt x="693" y="107"/>
                      </a:cubicBezTo>
                      <a:cubicBezTo>
                        <a:pt x="613" y="33"/>
                        <a:pt x="518" y="0"/>
                        <a:pt x="4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9" name="Google Shape;7649;p56"/>
                <p:cNvSpPr/>
                <p:nvPr/>
              </p:nvSpPr>
              <p:spPr>
                <a:xfrm flipH="1" rot="10800000">
                  <a:off x="7905551" y="4724517"/>
                  <a:ext cx="28907" cy="24950"/>
                </a:xfrm>
                <a:custGeom>
                  <a:rect b="b" l="l" r="r" t="t"/>
                  <a:pathLst>
                    <a:path extrusionOk="0" h="681" w="789">
                      <a:moveTo>
                        <a:pt x="441" y="1"/>
                      </a:moveTo>
                      <a:cubicBezTo>
                        <a:pt x="354" y="1"/>
                        <a:pt x="267" y="34"/>
                        <a:pt x="199" y="110"/>
                      </a:cubicBezTo>
                      <a:cubicBezTo>
                        <a:pt x="1" y="328"/>
                        <a:pt x="169" y="680"/>
                        <a:pt x="441" y="680"/>
                      </a:cubicBezTo>
                      <a:cubicBezTo>
                        <a:pt x="448" y="680"/>
                        <a:pt x="456" y="680"/>
                        <a:pt x="463" y="680"/>
                      </a:cubicBezTo>
                      <a:cubicBezTo>
                        <a:pt x="646" y="680"/>
                        <a:pt x="789" y="517"/>
                        <a:pt x="789" y="334"/>
                      </a:cubicBezTo>
                      <a:cubicBezTo>
                        <a:pt x="775" y="131"/>
                        <a:pt x="610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0" name="Google Shape;7650;p56"/>
                <p:cNvSpPr/>
                <p:nvPr/>
              </p:nvSpPr>
              <p:spPr>
                <a:xfrm flipH="1" rot="10800000">
                  <a:off x="7622306" y="4729024"/>
                  <a:ext cx="25866" cy="21689"/>
                </a:xfrm>
                <a:custGeom>
                  <a:rect b="b" l="l" r="r" t="t"/>
                  <a:pathLst>
                    <a:path extrusionOk="0" h="592" w="706">
                      <a:moveTo>
                        <a:pt x="305" y="0"/>
                      </a:moveTo>
                      <a:cubicBezTo>
                        <a:pt x="150" y="0"/>
                        <a:pt x="0" y="124"/>
                        <a:pt x="14" y="307"/>
                      </a:cubicBezTo>
                      <a:cubicBezTo>
                        <a:pt x="14" y="469"/>
                        <a:pt x="157" y="591"/>
                        <a:pt x="319" y="591"/>
                      </a:cubicBezTo>
                      <a:cubicBezTo>
                        <a:pt x="584" y="591"/>
                        <a:pt x="706" y="246"/>
                        <a:pt x="502" y="83"/>
                      </a:cubicBezTo>
                      <a:cubicBezTo>
                        <a:pt x="445" y="26"/>
                        <a:pt x="374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1" name="Google Shape;7651;p56"/>
                <p:cNvSpPr/>
                <p:nvPr/>
              </p:nvSpPr>
              <p:spPr>
                <a:xfrm flipH="1" rot="10800000">
                  <a:off x="9109386" y="4704843"/>
                  <a:ext cx="54224" cy="45870"/>
                </a:xfrm>
                <a:custGeom>
                  <a:rect b="b" l="l" r="r" t="t"/>
                  <a:pathLst>
                    <a:path extrusionOk="0" h="1252" w="1480">
                      <a:moveTo>
                        <a:pt x="636" y="1"/>
                      </a:moveTo>
                      <a:cubicBezTo>
                        <a:pt x="627" y="1"/>
                        <a:pt x="619" y="1"/>
                        <a:pt x="611" y="1"/>
                      </a:cubicBezTo>
                      <a:cubicBezTo>
                        <a:pt x="265" y="22"/>
                        <a:pt x="0" y="307"/>
                        <a:pt x="21" y="653"/>
                      </a:cubicBezTo>
                      <a:cubicBezTo>
                        <a:pt x="34" y="1013"/>
                        <a:pt x="337" y="1251"/>
                        <a:pt x="647" y="1251"/>
                      </a:cubicBezTo>
                      <a:cubicBezTo>
                        <a:pt x="809" y="1251"/>
                        <a:pt x="973" y="1186"/>
                        <a:pt x="1099" y="1039"/>
                      </a:cubicBezTo>
                      <a:cubicBezTo>
                        <a:pt x="1480" y="638"/>
                        <a:pt x="1170" y="1"/>
                        <a:pt x="6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2" name="Google Shape;7652;p56"/>
                <p:cNvSpPr/>
                <p:nvPr/>
              </p:nvSpPr>
              <p:spPr>
                <a:xfrm flipH="1" rot="10800000">
                  <a:off x="8668783" y="4646076"/>
                  <a:ext cx="76169" cy="105626"/>
                </a:xfrm>
                <a:custGeom>
                  <a:rect b="b" l="l" r="r" t="t"/>
                  <a:pathLst>
                    <a:path extrusionOk="0" h="2883" w="2079">
                      <a:moveTo>
                        <a:pt x="548" y="0"/>
                      </a:moveTo>
                      <a:cubicBezTo>
                        <a:pt x="258" y="0"/>
                        <a:pt x="0" y="234"/>
                        <a:pt x="0" y="557"/>
                      </a:cubicBezTo>
                      <a:lnTo>
                        <a:pt x="21" y="557"/>
                      </a:lnTo>
                      <a:cubicBezTo>
                        <a:pt x="21" y="842"/>
                        <a:pt x="265" y="1066"/>
                        <a:pt x="570" y="1066"/>
                      </a:cubicBezTo>
                      <a:cubicBezTo>
                        <a:pt x="611" y="1046"/>
                        <a:pt x="631" y="1046"/>
                        <a:pt x="672" y="1046"/>
                      </a:cubicBezTo>
                      <a:cubicBezTo>
                        <a:pt x="529" y="1148"/>
                        <a:pt x="448" y="1310"/>
                        <a:pt x="468" y="1493"/>
                      </a:cubicBezTo>
                      <a:cubicBezTo>
                        <a:pt x="468" y="1778"/>
                        <a:pt x="712" y="1982"/>
                        <a:pt x="997" y="1982"/>
                      </a:cubicBezTo>
                      <a:cubicBezTo>
                        <a:pt x="1047" y="1947"/>
                        <a:pt x="1100" y="1932"/>
                        <a:pt x="1151" y="1932"/>
                      </a:cubicBezTo>
                      <a:cubicBezTo>
                        <a:pt x="1311" y="1932"/>
                        <a:pt x="1455" y="2082"/>
                        <a:pt x="1425" y="2267"/>
                      </a:cubicBezTo>
                      <a:cubicBezTo>
                        <a:pt x="1400" y="2416"/>
                        <a:pt x="1269" y="2504"/>
                        <a:pt x="1138" y="2504"/>
                      </a:cubicBezTo>
                      <a:cubicBezTo>
                        <a:pt x="1055" y="2504"/>
                        <a:pt x="971" y="2468"/>
                        <a:pt x="916" y="2389"/>
                      </a:cubicBezTo>
                      <a:lnTo>
                        <a:pt x="916" y="2389"/>
                      </a:lnTo>
                      <a:cubicBezTo>
                        <a:pt x="928" y="2701"/>
                        <a:pt x="1178" y="2883"/>
                        <a:pt x="1431" y="2883"/>
                      </a:cubicBezTo>
                      <a:cubicBezTo>
                        <a:pt x="1590" y="2883"/>
                        <a:pt x="1750" y="2811"/>
                        <a:pt x="1852" y="2653"/>
                      </a:cubicBezTo>
                      <a:cubicBezTo>
                        <a:pt x="2078" y="2288"/>
                        <a:pt x="1798" y="1862"/>
                        <a:pt x="1419" y="1862"/>
                      </a:cubicBezTo>
                      <a:cubicBezTo>
                        <a:pt x="1355" y="1862"/>
                        <a:pt x="1288" y="1874"/>
                        <a:pt x="1221" y="1900"/>
                      </a:cubicBezTo>
                      <a:cubicBezTo>
                        <a:pt x="1711" y="1665"/>
                        <a:pt x="1522" y="941"/>
                        <a:pt x="1017" y="941"/>
                      </a:cubicBezTo>
                      <a:cubicBezTo>
                        <a:pt x="998" y="941"/>
                        <a:pt x="977" y="942"/>
                        <a:pt x="957" y="944"/>
                      </a:cubicBezTo>
                      <a:cubicBezTo>
                        <a:pt x="916" y="944"/>
                        <a:pt x="875" y="944"/>
                        <a:pt x="834" y="964"/>
                      </a:cubicBezTo>
                      <a:cubicBezTo>
                        <a:pt x="1160" y="741"/>
                        <a:pt x="1119" y="232"/>
                        <a:pt x="773" y="49"/>
                      </a:cubicBezTo>
                      <a:cubicBezTo>
                        <a:pt x="699" y="15"/>
                        <a:pt x="622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3" name="Google Shape;7653;p56"/>
                <p:cNvSpPr/>
                <p:nvPr/>
              </p:nvSpPr>
              <p:spPr>
                <a:xfrm flipH="1" rot="10800000">
                  <a:off x="9204790" y="4704879"/>
                  <a:ext cx="55762" cy="47299"/>
                </a:xfrm>
                <a:custGeom>
                  <a:rect b="b" l="l" r="r" t="t"/>
                  <a:pathLst>
                    <a:path extrusionOk="0" h="1291" w="1522">
                      <a:moveTo>
                        <a:pt x="657" y="0"/>
                      </a:moveTo>
                      <a:cubicBezTo>
                        <a:pt x="649" y="0"/>
                        <a:pt x="640" y="0"/>
                        <a:pt x="632" y="1"/>
                      </a:cubicBezTo>
                      <a:cubicBezTo>
                        <a:pt x="286" y="21"/>
                        <a:pt x="1" y="326"/>
                        <a:pt x="21" y="672"/>
                      </a:cubicBezTo>
                      <a:cubicBezTo>
                        <a:pt x="35" y="1047"/>
                        <a:pt x="348" y="1290"/>
                        <a:pt x="671" y="1290"/>
                      </a:cubicBezTo>
                      <a:cubicBezTo>
                        <a:pt x="838" y="1290"/>
                        <a:pt x="1008" y="1225"/>
                        <a:pt x="1140" y="1079"/>
                      </a:cubicBezTo>
                      <a:cubicBezTo>
                        <a:pt x="1521" y="658"/>
                        <a:pt x="1211" y="0"/>
                        <a:pt x="6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4" name="Google Shape;7654;p56"/>
                <p:cNvSpPr/>
                <p:nvPr/>
              </p:nvSpPr>
              <p:spPr>
                <a:xfrm flipH="1" rot="10800000">
                  <a:off x="8523625" y="4717080"/>
                  <a:ext cx="41547" cy="35282"/>
                </a:xfrm>
                <a:custGeom>
                  <a:rect b="b" l="l" r="r" t="t"/>
                  <a:pathLst>
                    <a:path extrusionOk="0" h="963" w="1134">
                      <a:moveTo>
                        <a:pt x="489" y="0"/>
                      </a:moveTo>
                      <a:cubicBezTo>
                        <a:pt x="239" y="0"/>
                        <a:pt x="0" y="199"/>
                        <a:pt x="15" y="494"/>
                      </a:cubicBezTo>
                      <a:cubicBezTo>
                        <a:pt x="35" y="759"/>
                        <a:pt x="259" y="962"/>
                        <a:pt x="523" y="962"/>
                      </a:cubicBezTo>
                      <a:cubicBezTo>
                        <a:pt x="930" y="942"/>
                        <a:pt x="1134" y="413"/>
                        <a:pt x="808" y="128"/>
                      </a:cubicBezTo>
                      <a:cubicBezTo>
                        <a:pt x="714" y="40"/>
                        <a:pt x="60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5" name="Google Shape;7655;p56"/>
                <p:cNvSpPr/>
                <p:nvPr/>
              </p:nvSpPr>
              <p:spPr>
                <a:xfrm flipH="1" rot="10800000">
                  <a:off x="7813884" y="4729683"/>
                  <a:ext cx="28138" cy="23595"/>
                </a:xfrm>
                <a:custGeom>
                  <a:rect b="b" l="l" r="r" t="t"/>
                  <a:pathLst>
                    <a:path extrusionOk="0" h="644" w="768">
                      <a:moveTo>
                        <a:pt x="329" y="1"/>
                      </a:moveTo>
                      <a:cubicBezTo>
                        <a:pt x="161" y="1"/>
                        <a:pt x="1" y="139"/>
                        <a:pt x="15" y="336"/>
                      </a:cubicBezTo>
                      <a:cubicBezTo>
                        <a:pt x="15" y="507"/>
                        <a:pt x="157" y="643"/>
                        <a:pt x="309" y="643"/>
                      </a:cubicBezTo>
                      <a:cubicBezTo>
                        <a:pt x="319" y="643"/>
                        <a:pt x="330" y="642"/>
                        <a:pt x="340" y="641"/>
                      </a:cubicBezTo>
                      <a:cubicBezTo>
                        <a:pt x="625" y="641"/>
                        <a:pt x="768" y="275"/>
                        <a:pt x="544" y="92"/>
                      </a:cubicBezTo>
                      <a:cubicBezTo>
                        <a:pt x="481" y="29"/>
                        <a:pt x="404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6" name="Google Shape;7656;p56"/>
                <p:cNvSpPr/>
                <p:nvPr/>
              </p:nvSpPr>
              <p:spPr>
                <a:xfrm flipH="1" rot="10800000">
                  <a:off x="7718223" y="4731185"/>
                  <a:ext cx="26892" cy="22495"/>
                </a:xfrm>
                <a:custGeom>
                  <a:rect b="b" l="l" r="r" t="t"/>
                  <a:pathLst>
                    <a:path extrusionOk="0" h="614" w="734">
                      <a:moveTo>
                        <a:pt x="320" y="0"/>
                      </a:moveTo>
                      <a:cubicBezTo>
                        <a:pt x="157" y="0"/>
                        <a:pt x="1" y="129"/>
                        <a:pt x="1" y="327"/>
                      </a:cubicBezTo>
                      <a:cubicBezTo>
                        <a:pt x="20" y="479"/>
                        <a:pt x="146" y="613"/>
                        <a:pt x="295" y="613"/>
                      </a:cubicBezTo>
                      <a:cubicBezTo>
                        <a:pt x="305" y="613"/>
                        <a:pt x="316" y="613"/>
                        <a:pt x="326" y="611"/>
                      </a:cubicBezTo>
                      <a:cubicBezTo>
                        <a:pt x="611" y="611"/>
                        <a:pt x="733" y="265"/>
                        <a:pt x="530" y="82"/>
                      </a:cubicBezTo>
                      <a:cubicBezTo>
                        <a:pt x="467" y="26"/>
                        <a:pt x="393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7" name="Google Shape;7657;p56"/>
                <p:cNvSpPr/>
                <p:nvPr/>
              </p:nvSpPr>
              <p:spPr>
                <a:xfrm flipH="1" rot="10800000">
                  <a:off x="9013945" y="4711144"/>
                  <a:ext cx="52758" cy="44771"/>
                </a:xfrm>
                <a:custGeom>
                  <a:rect b="b" l="l" r="r" t="t"/>
                  <a:pathLst>
                    <a:path extrusionOk="0" h="1222" w="1440">
                      <a:moveTo>
                        <a:pt x="617" y="0"/>
                      </a:moveTo>
                      <a:cubicBezTo>
                        <a:pt x="608" y="0"/>
                        <a:pt x="599" y="1"/>
                        <a:pt x="591" y="1"/>
                      </a:cubicBezTo>
                      <a:cubicBezTo>
                        <a:pt x="265" y="21"/>
                        <a:pt x="1" y="306"/>
                        <a:pt x="21" y="632"/>
                      </a:cubicBezTo>
                      <a:cubicBezTo>
                        <a:pt x="34" y="992"/>
                        <a:pt x="328" y="1221"/>
                        <a:pt x="632" y="1221"/>
                      </a:cubicBezTo>
                      <a:cubicBezTo>
                        <a:pt x="791" y="1221"/>
                        <a:pt x="953" y="1158"/>
                        <a:pt x="1079" y="1018"/>
                      </a:cubicBezTo>
                      <a:cubicBezTo>
                        <a:pt x="1440" y="618"/>
                        <a:pt x="1150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8" name="Google Shape;7658;p56"/>
                <p:cNvSpPr/>
                <p:nvPr/>
              </p:nvSpPr>
              <p:spPr>
                <a:xfrm flipH="1" rot="10800000">
                  <a:off x="7042774" y="4740198"/>
                  <a:ext cx="16450" cy="16560"/>
                </a:xfrm>
                <a:custGeom>
                  <a:rect b="b" l="l" r="r" t="t"/>
                  <a:pathLst>
                    <a:path extrusionOk="0" h="452" w="449">
                      <a:moveTo>
                        <a:pt x="256" y="1"/>
                      </a:moveTo>
                      <a:cubicBezTo>
                        <a:pt x="246" y="1"/>
                        <a:pt x="235" y="2"/>
                        <a:pt x="225" y="4"/>
                      </a:cubicBezTo>
                      <a:cubicBezTo>
                        <a:pt x="82" y="4"/>
                        <a:pt x="1" y="105"/>
                        <a:pt x="1" y="227"/>
                      </a:cubicBezTo>
                      <a:cubicBezTo>
                        <a:pt x="1" y="349"/>
                        <a:pt x="103" y="451"/>
                        <a:pt x="245" y="451"/>
                      </a:cubicBezTo>
                      <a:cubicBezTo>
                        <a:pt x="367" y="431"/>
                        <a:pt x="449" y="329"/>
                        <a:pt x="449" y="207"/>
                      </a:cubicBezTo>
                      <a:cubicBezTo>
                        <a:pt x="449" y="96"/>
                        <a:pt x="364" y="1"/>
                        <a:pt x="2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9" name="Google Shape;7659;p56"/>
                <p:cNvSpPr/>
                <p:nvPr/>
              </p:nvSpPr>
              <p:spPr>
                <a:xfrm flipH="1" rot="10800000">
                  <a:off x="8744073" y="4719388"/>
                  <a:ext cx="48068" cy="40301"/>
                </a:xfrm>
                <a:custGeom>
                  <a:rect b="b" l="l" r="r" t="t"/>
                  <a:pathLst>
                    <a:path extrusionOk="0" h="1100" w="1312">
                      <a:moveTo>
                        <a:pt x="597" y="0"/>
                      </a:moveTo>
                      <a:cubicBezTo>
                        <a:pt x="582" y="0"/>
                        <a:pt x="566" y="1"/>
                        <a:pt x="550" y="2"/>
                      </a:cubicBezTo>
                      <a:cubicBezTo>
                        <a:pt x="245" y="2"/>
                        <a:pt x="0" y="267"/>
                        <a:pt x="21" y="572"/>
                      </a:cubicBezTo>
                      <a:cubicBezTo>
                        <a:pt x="34" y="893"/>
                        <a:pt x="302" y="1100"/>
                        <a:pt x="577" y="1100"/>
                      </a:cubicBezTo>
                      <a:cubicBezTo>
                        <a:pt x="720" y="1100"/>
                        <a:pt x="866" y="1043"/>
                        <a:pt x="977" y="918"/>
                      </a:cubicBezTo>
                      <a:cubicBezTo>
                        <a:pt x="1312" y="564"/>
                        <a:pt x="1056" y="0"/>
                        <a:pt x="5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0" name="Google Shape;7660;p56"/>
                <p:cNvSpPr/>
                <p:nvPr/>
              </p:nvSpPr>
              <p:spPr>
                <a:xfrm flipH="1" rot="10800000">
                  <a:off x="9300230" y="4712170"/>
                  <a:ext cx="56275" cy="47519"/>
                </a:xfrm>
                <a:custGeom>
                  <a:rect b="b" l="l" r="r" t="t"/>
                  <a:pathLst>
                    <a:path extrusionOk="0" h="1297" w="1536">
                      <a:moveTo>
                        <a:pt x="699" y="0"/>
                      </a:moveTo>
                      <a:cubicBezTo>
                        <a:pt x="684" y="0"/>
                        <a:pt x="668" y="1"/>
                        <a:pt x="652" y="2"/>
                      </a:cubicBezTo>
                      <a:cubicBezTo>
                        <a:pt x="285" y="2"/>
                        <a:pt x="0" y="307"/>
                        <a:pt x="21" y="674"/>
                      </a:cubicBezTo>
                      <a:cubicBezTo>
                        <a:pt x="34" y="1059"/>
                        <a:pt x="342" y="1297"/>
                        <a:pt x="667" y="1297"/>
                      </a:cubicBezTo>
                      <a:cubicBezTo>
                        <a:pt x="841" y="1297"/>
                        <a:pt x="1019" y="1229"/>
                        <a:pt x="1160" y="1081"/>
                      </a:cubicBezTo>
                      <a:cubicBezTo>
                        <a:pt x="1536" y="665"/>
                        <a:pt x="1239" y="0"/>
                        <a:pt x="6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1" name="Google Shape;7661;p56"/>
                <p:cNvSpPr/>
                <p:nvPr/>
              </p:nvSpPr>
              <p:spPr>
                <a:xfrm flipH="1" rot="10800000">
                  <a:off x="5596472" y="4758004"/>
                  <a:ext cx="4103" cy="3187"/>
                </a:xfrm>
                <a:custGeom>
                  <a:rect b="b" l="l" r="r" t="t"/>
                  <a:pathLst>
                    <a:path extrusionOk="0" h="87" w="112">
                      <a:moveTo>
                        <a:pt x="57" y="1"/>
                      </a:moveTo>
                      <a:cubicBezTo>
                        <a:pt x="53" y="1"/>
                        <a:pt x="47" y="1"/>
                        <a:pt x="41" y="2"/>
                      </a:cubicBezTo>
                      <a:cubicBezTo>
                        <a:pt x="21" y="2"/>
                        <a:pt x="1" y="23"/>
                        <a:pt x="1" y="64"/>
                      </a:cubicBezTo>
                      <a:cubicBezTo>
                        <a:pt x="1" y="80"/>
                        <a:pt x="6" y="86"/>
                        <a:pt x="15" y="86"/>
                      </a:cubicBezTo>
                      <a:cubicBezTo>
                        <a:pt x="46" y="86"/>
                        <a:pt x="11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2" name="Google Shape;7662;p56"/>
                <p:cNvSpPr/>
                <p:nvPr/>
              </p:nvSpPr>
              <p:spPr>
                <a:xfrm flipH="1" rot="10800000">
                  <a:off x="5500299" y="4758114"/>
                  <a:ext cx="3774" cy="3737"/>
                </a:xfrm>
                <a:custGeom>
                  <a:rect b="b" l="l" r="r" t="t"/>
                  <a:pathLst>
                    <a:path extrusionOk="0" h="102" w="103">
                      <a:moveTo>
                        <a:pt x="41" y="0"/>
                      </a:moveTo>
                      <a:cubicBezTo>
                        <a:pt x="21" y="0"/>
                        <a:pt x="1" y="20"/>
                        <a:pt x="1" y="61"/>
                      </a:cubicBezTo>
                      <a:cubicBezTo>
                        <a:pt x="1" y="82"/>
                        <a:pt x="21" y="102"/>
                        <a:pt x="62" y="102"/>
                      </a:cubicBezTo>
                      <a:cubicBezTo>
                        <a:pt x="82" y="102"/>
                        <a:pt x="102" y="61"/>
                        <a:pt x="102" y="41"/>
                      </a:cubicBezTo>
                      <a:cubicBezTo>
                        <a:pt x="102" y="20"/>
                        <a:pt x="8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3" name="Google Shape;7663;p56"/>
                <p:cNvSpPr/>
                <p:nvPr/>
              </p:nvSpPr>
              <p:spPr>
                <a:xfrm flipH="1" rot="10800000">
                  <a:off x="6654380" y="4749138"/>
                  <a:ext cx="15681" cy="14142"/>
                </a:xfrm>
                <a:custGeom>
                  <a:rect b="b" l="l" r="r" t="t"/>
                  <a:pathLst>
                    <a:path extrusionOk="0" h="386" w="428">
                      <a:moveTo>
                        <a:pt x="241" y="1"/>
                      </a:moveTo>
                      <a:cubicBezTo>
                        <a:pt x="192" y="1"/>
                        <a:pt x="143" y="19"/>
                        <a:pt x="102" y="59"/>
                      </a:cubicBezTo>
                      <a:cubicBezTo>
                        <a:pt x="0" y="182"/>
                        <a:pt x="82" y="385"/>
                        <a:pt x="244" y="385"/>
                      </a:cubicBezTo>
                      <a:cubicBezTo>
                        <a:pt x="346" y="365"/>
                        <a:pt x="428" y="283"/>
                        <a:pt x="428" y="182"/>
                      </a:cubicBezTo>
                      <a:cubicBezTo>
                        <a:pt x="428" y="73"/>
                        <a:pt x="337" y="1"/>
                        <a:pt x="2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4" name="Google Shape;7664;p56"/>
                <p:cNvSpPr/>
                <p:nvPr/>
              </p:nvSpPr>
              <p:spPr>
                <a:xfrm flipH="1" rot="10800000">
                  <a:off x="5691913" y="4759579"/>
                  <a:ext cx="5239" cy="6009"/>
                </a:xfrm>
                <a:custGeom>
                  <a:rect b="b" l="l" r="r" t="t"/>
                  <a:pathLst>
                    <a:path extrusionOk="0" h="164" w="143">
                      <a:moveTo>
                        <a:pt x="61" y="0"/>
                      </a:moveTo>
                      <a:cubicBezTo>
                        <a:pt x="21" y="0"/>
                        <a:pt x="0" y="41"/>
                        <a:pt x="0" y="82"/>
                      </a:cubicBezTo>
                      <a:cubicBezTo>
                        <a:pt x="0" y="122"/>
                        <a:pt x="41" y="163"/>
                        <a:pt x="82" y="163"/>
                      </a:cubicBezTo>
                      <a:cubicBezTo>
                        <a:pt x="102" y="143"/>
                        <a:pt x="143" y="122"/>
                        <a:pt x="143" y="82"/>
                      </a:cubicBezTo>
                      <a:cubicBezTo>
                        <a:pt x="143" y="41"/>
                        <a:pt x="102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5" name="Google Shape;7665;p56"/>
                <p:cNvSpPr/>
                <p:nvPr/>
              </p:nvSpPr>
              <p:spPr>
                <a:xfrm flipH="1" rot="10800000">
                  <a:off x="5404858" y="4764049"/>
                  <a:ext cx="2308" cy="2272"/>
                </a:xfrm>
                <a:custGeom>
                  <a:rect b="b" l="l" r="r" t="t"/>
                  <a:pathLst>
                    <a:path extrusionOk="0" h="62" w="63">
                      <a:moveTo>
                        <a:pt x="42" y="0"/>
                      </a:moveTo>
                      <a:cubicBezTo>
                        <a:pt x="21" y="0"/>
                        <a:pt x="1" y="20"/>
                        <a:pt x="1" y="41"/>
                      </a:cubicBezTo>
                      <a:cubicBezTo>
                        <a:pt x="1" y="41"/>
                        <a:pt x="21" y="61"/>
                        <a:pt x="42" y="61"/>
                      </a:cubicBezTo>
                      <a:cubicBezTo>
                        <a:pt x="42" y="61"/>
                        <a:pt x="62" y="41"/>
                        <a:pt x="62" y="41"/>
                      </a:cubicBezTo>
                      <a:cubicBezTo>
                        <a:pt x="62" y="20"/>
                        <a:pt x="42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6" name="Google Shape;7666;p56"/>
                <p:cNvSpPr/>
                <p:nvPr/>
              </p:nvSpPr>
              <p:spPr>
                <a:xfrm flipH="1" rot="10800000">
                  <a:off x="6269467" y="4759066"/>
                  <a:ext cx="11614" cy="7401"/>
                </a:xfrm>
                <a:custGeom>
                  <a:rect b="b" l="l" r="r" t="t"/>
                  <a:pathLst>
                    <a:path extrusionOk="0" h="202" w="317">
                      <a:moveTo>
                        <a:pt x="200" y="0"/>
                      </a:moveTo>
                      <a:cubicBezTo>
                        <a:pt x="190" y="0"/>
                        <a:pt x="180" y="1"/>
                        <a:pt x="169" y="4"/>
                      </a:cubicBezTo>
                      <a:cubicBezTo>
                        <a:pt x="0" y="4"/>
                        <a:pt x="179" y="202"/>
                        <a:pt x="268" y="202"/>
                      </a:cubicBezTo>
                      <a:cubicBezTo>
                        <a:pt x="297" y="202"/>
                        <a:pt x="317" y="181"/>
                        <a:pt x="312" y="126"/>
                      </a:cubicBezTo>
                      <a:cubicBezTo>
                        <a:pt x="312" y="55"/>
                        <a:pt x="266" y="0"/>
                        <a:pt x="2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7" name="Google Shape;7667;p56"/>
                <p:cNvSpPr/>
                <p:nvPr/>
              </p:nvSpPr>
              <p:spPr>
                <a:xfrm flipH="1" rot="10800000">
                  <a:off x="8918504" y="4723418"/>
                  <a:ext cx="52025" cy="43672"/>
                </a:xfrm>
                <a:custGeom>
                  <a:rect b="b" l="l" r="r" t="t"/>
                  <a:pathLst>
                    <a:path extrusionOk="0" h="1192" w="1420">
                      <a:moveTo>
                        <a:pt x="616" y="0"/>
                      </a:moveTo>
                      <a:cubicBezTo>
                        <a:pt x="608" y="0"/>
                        <a:pt x="599" y="0"/>
                        <a:pt x="591" y="1"/>
                      </a:cubicBezTo>
                      <a:cubicBezTo>
                        <a:pt x="265" y="1"/>
                        <a:pt x="1" y="286"/>
                        <a:pt x="21" y="611"/>
                      </a:cubicBezTo>
                      <a:cubicBezTo>
                        <a:pt x="35" y="971"/>
                        <a:pt x="319" y="1192"/>
                        <a:pt x="617" y="1192"/>
                      </a:cubicBezTo>
                      <a:cubicBezTo>
                        <a:pt x="773" y="1192"/>
                        <a:pt x="933" y="1131"/>
                        <a:pt x="1059" y="998"/>
                      </a:cubicBezTo>
                      <a:cubicBezTo>
                        <a:pt x="1420" y="617"/>
                        <a:pt x="1130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8" name="Google Shape;7668;p56"/>
                <p:cNvSpPr/>
                <p:nvPr/>
              </p:nvSpPr>
              <p:spPr>
                <a:xfrm flipH="1" rot="10800000">
                  <a:off x="8182933" y="4740198"/>
                  <a:ext cx="34073" cy="28980"/>
                </a:xfrm>
                <a:custGeom>
                  <a:rect b="b" l="l" r="r" t="t"/>
                  <a:pathLst>
                    <a:path extrusionOk="0" h="791" w="930">
                      <a:moveTo>
                        <a:pt x="402" y="0"/>
                      </a:moveTo>
                      <a:cubicBezTo>
                        <a:pt x="194" y="0"/>
                        <a:pt x="0" y="162"/>
                        <a:pt x="14" y="404"/>
                      </a:cubicBezTo>
                      <a:cubicBezTo>
                        <a:pt x="14" y="627"/>
                        <a:pt x="197" y="790"/>
                        <a:pt x="421" y="790"/>
                      </a:cubicBezTo>
                      <a:cubicBezTo>
                        <a:pt x="767" y="770"/>
                        <a:pt x="930" y="343"/>
                        <a:pt x="665" y="98"/>
                      </a:cubicBezTo>
                      <a:cubicBezTo>
                        <a:pt x="585" y="31"/>
                        <a:pt x="492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9" name="Google Shape;7669;p56"/>
                <p:cNvSpPr/>
                <p:nvPr/>
              </p:nvSpPr>
              <p:spPr>
                <a:xfrm flipH="1" rot="10800000">
                  <a:off x="8356412" y="4739392"/>
                  <a:ext cx="37297" cy="31582"/>
                </a:xfrm>
                <a:custGeom>
                  <a:rect b="b" l="l" r="r" t="t"/>
                  <a:pathLst>
                    <a:path extrusionOk="0" h="862" w="1018">
                      <a:moveTo>
                        <a:pt x="450" y="1"/>
                      </a:moveTo>
                      <a:cubicBezTo>
                        <a:pt x="220" y="1"/>
                        <a:pt x="0" y="182"/>
                        <a:pt x="0" y="453"/>
                      </a:cubicBezTo>
                      <a:cubicBezTo>
                        <a:pt x="19" y="684"/>
                        <a:pt x="204" y="861"/>
                        <a:pt x="431" y="861"/>
                      </a:cubicBezTo>
                      <a:cubicBezTo>
                        <a:pt x="443" y="861"/>
                        <a:pt x="456" y="861"/>
                        <a:pt x="468" y="860"/>
                      </a:cubicBezTo>
                      <a:cubicBezTo>
                        <a:pt x="834" y="860"/>
                        <a:pt x="1018" y="371"/>
                        <a:pt x="733" y="107"/>
                      </a:cubicBezTo>
                      <a:cubicBezTo>
                        <a:pt x="647" y="34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0" name="Google Shape;7670;p56"/>
                <p:cNvSpPr/>
                <p:nvPr/>
              </p:nvSpPr>
              <p:spPr>
                <a:xfrm flipH="1" rot="10800000">
                  <a:off x="5786291" y="4768592"/>
                  <a:ext cx="7218" cy="4653"/>
                </a:xfrm>
                <a:custGeom>
                  <a:rect b="b" l="l" r="r" t="t"/>
                  <a:pathLst>
                    <a:path extrusionOk="0" h="127" w="197">
                      <a:moveTo>
                        <a:pt x="132" y="1"/>
                      </a:moveTo>
                      <a:cubicBezTo>
                        <a:pt x="125" y="1"/>
                        <a:pt x="117" y="2"/>
                        <a:pt x="110" y="6"/>
                      </a:cubicBezTo>
                      <a:cubicBezTo>
                        <a:pt x="1" y="6"/>
                        <a:pt x="120" y="126"/>
                        <a:pt x="171" y="126"/>
                      </a:cubicBezTo>
                      <a:cubicBezTo>
                        <a:pt x="187" y="126"/>
                        <a:pt x="196" y="115"/>
                        <a:pt x="192" y="87"/>
                      </a:cubicBezTo>
                      <a:cubicBezTo>
                        <a:pt x="192" y="37"/>
                        <a:pt x="16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1" name="Google Shape;7671;p56"/>
                <p:cNvSpPr/>
                <p:nvPr/>
              </p:nvSpPr>
              <p:spPr>
                <a:xfrm flipH="1" rot="10800000">
                  <a:off x="5309454" y="4773758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0" y="21"/>
                        <a:pt x="0" y="21"/>
                      </a:cubicBezTo>
                      <a:cubicBezTo>
                        <a:pt x="0" y="21"/>
                        <a:pt x="21" y="42"/>
                        <a:pt x="21" y="42"/>
                      </a:cubicBezTo>
                      <a:cubicBezTo>
                        <a:pt x="41" y="42"/>
                        <a:pt x="41" y="21"/>
                        <a:pt x="41" y="21"/>
                      </a:cubicBezTo>
                      <a:cubicBezTo>
                        <a:pt x="41" y="1"/>
                        <a:pt x="41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2" name="Google Shape;7672;p56"/>
                <p:cNvSpPr/>
                <p:nvPr/>
              </p:nvSpPr>
              <p:spPr>
                <a:xfrm flipH="1" rot="10800000">
                  <a:off x="9394902" y="4726019"/>
                  <a:ext cx="57228" cy="49277"/>
                </a:xfrm>
                <a:custGeom>
                  <a:rect b="b" l="l" r="r" t="t"/>
                  <a:pathLst>
                    <a:path extrusionOk="0" h="1345" w="1562">
                      <a:moveTo>
                        <a:pt x="677" y="0"/>
                      </a:moveTo>
                      <a:cubicBezTo>
                        <a:pt x="669" y="0"/>
                        <a:pt x="660" y="1"/>
                        <a:pt x="652" y="1"/>
                      </a:cubicBezTo>
                      <a:cubicBezTo>
                        <a:pt x="286" y="21"/>
                        <a:pt x="1" y="326"/>
                        <a:pt x="21" y="713"/>
                      </a:cubicBezTo>
                      <a:cubicBezTo>
                        <a:pt x="34" y="1098"/>
                        <a:pt x="351" y="1345"/>
                        <a:pt x="683" y="1345"/>
                      </a:cubicBezTo>
                      <a:cubicBezTo>
                        <a:pt x="859" y="1345"/>
                        <a:pt x="1040" y="1275"/>
                        <a:pt x="1181" y="1120"/>
                      </a:cubicBezTo>
                      <a:cubicBezTo>
                        <a:pt x="1562" y="679"/>
                        <a:pt x="1251" y="0"/>
                        <a:pt x="6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3" name="Google Shape;7673;p56"/>
                <p:cNvSpPr/>
                <p:nvPr/>
              </p:nvSpPr>
              <p:spPr>
                <a:xfrm flipH="1" rot="10800000">
                  <a:off x="7135943" y="4757528"/>
                  <a:ext cx="19088" cy="17952"/>
                </a:xfrm>
                <a:custGeom>
                  <a:rect b="b" l="l" r="r" t="t"/>
                  <a:pathLst>
                    <a:path extrusionOk="0" h="490" w="521">
                      <a:moveTo>
                        <a:pt x="270" y="1"/>
                      </a:moveTo>
                      <a:cubicBezTo>
                        <a:pt x="136" y="1"/>
                        <a:pt x="1" y="92"/>
                        <a:pt x="22" y="270"/>
                      </a:cubicBezTo>
                      <a:cubicBezTo>
                        <a:pt x="41" y="418"/>
                        <a:pt x="151" y="489"/>
                        <a:pt x="262" y="489"/>
                      </a:cubicBezTo>
                      <a:cubicBezTo>
                        <a:pt x="381" y="489"/>
                        <a:pt x="500" y="408"/>
                        <a:pt x="510" y="250"/>
                      </a:cubicBezTo>
                      <a:cubicBezTo>
                        <a:pt x="520" y="82"/>
                        <a:pt x="396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4" name="Google Shape;7674;p56"/>
                <p:cNvSpPr/>
                <p:nvPr/>
              </p:nvSpPr>
              <p:spPr>
                <a:xfrm flipH="1" rot="10800000">
                  <a:off x="8433424" y="4749834"/>
                  <a:ext cx="40045" cy="33853"/>
                </a:xfrm>
                <a:custGeom>
                  <a:rect b="b" l="l" r="r" t="t"/>
                  <a:pathLst>
                    <a:path extrusionOk="0" h="924" w="1093">
                      <a:moveTo>
                        <a:pt x="471" y="0"/>
                      </a:moveTo>
                      <a:cubicBezTo>
                        <a:pt x="228" y="0"/>
                        <a:pt x="0" y="194"/>
                        <a:pt x="14" y="474"/>
                      </a:cubicBezTo>
                      <a:cubicBezTo>
                        <a:pt x="14" y="726"/>
                        <a:pt x="218" y="923"/>
                        <a:pt x="466" y="923"/>
                      </a:cubicBezTo>
                      <a:cubicBezTo>
                        <a:pt x="478" y="923"/>
                        <a:pt x="491" y="923"/>
                        <a:pt x="503" y="922"/>
                      </a:cubicBezTo>
                      <a:cubicBezTo>
                        <a:pt x="910" y="901"/>
                        <a:pt x="1093" y="393"/>
                        <a:pt x="788" y="128"/>
                      </a:cubicBezTo>
                      <a:cubicBezTo>
                        <a:pt x="693" y="40"/>
                        <a:pt x="580" y="0"/>
                        <a:pt x="4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5" name="Google Shape;7675;p56"/>
                <p:cNvSpPr/>
                <p:nvPr/>
              </p:nvSpPr>
              <p:spPr>
                <a:xfrm flipH="1" rot="10800000">
                  <a:off x="8824602" y="4741260"/>
                  <a:ext cx="50523" cy="42976"/>
                </a:xfrm>
                <a:custGeom>
                  <a:rect b="b" l="l" r="r" t="t"/>
                  <a:pathLst>
                    <a:path extrusionOk="0" h="1173" w="1379">
                      <a:moveTo>
                        <a:pt x="595" y="0"/>
                      </a:moveTo>
                      <a:cubicBezTo>
                        <a:pt x="587" y="0"/>
                        <a:pt x="578" y="0"/>
                        <a:pt x="570" y="1"/>
                      </a:cubicBezTo>
                      <a:cubicBezTo>
                        <a:pt x="244" y="21"/>
                        <a:pt x="0" y="286"/>
                        <a:pt x="20" y="611"/>
                      </a:cubicBezTo>
                      <a:cubicBezTo>
                        <a:pt x="34" y="957"/>
                        <a:pt x="316" y="1172"/>
                        <a:pt x="607" y="1172"/>
                      </a:cubicBezTo>
                      <a:cubicBezTo>
                        <a:pt x="761" y="1172"/>
                        <a:pt x="918" y="1111"/>
                        <a:pt x="1038" y="977"/>
                      </a:cubicBezTo>
                      <a:cubicBezTo>
                        <a:pt x="1378" y="597"/>
                        <a:pt x="1108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6" name="Google Shape;7676;p56"/>
                <p:cNvSpPr/>
                <p:nvPr/>
              </p:nvSpPr>
              <p:spPr>
                <a:xfrm flipH="1" rot="10800000">
                  <a:off x="5882025" y="4777275"/>
                  <a:ext cx="7474" cy="7108"/>
                </a:xfrm>
                <a:custGeom>
                  <a:rect b="b" l="l" r="r" t="t"/>
                  <a:pathLst>
                    <a:path extrusionOk="0" h="194" w="204">
                      <a:moveTo>
                        <a:pt x="126" y="1"/>
                      </a:moveTo>
                      <a:cubicBezTo>
                        <a:pt x="118" y="1"/>
                        <a:pt x="110" y="2"/>
                        <a:pt x="102" y="5"/>
                      </a:cubicBezTo>
                      <a:cubicBezTo>
                        <a:pt x="41" y="5"/>
                        <a:pt x="0" y="45"/>
                        <a:pt x="0" y="106"/>
                      </a:cubicBezTo>
                      <a:cubicBezTo>
                        <a:pt x="0" y="157"/>
                        <a:pt x="41" y="193"/>
                        <a:pt x="90" y="193"/>
                      </a:cubicBezTo>
                      <a:cubicBezTo>
                        <a:pt x="101" y="193"/>
                        <a:pt x="111" y="191"/>
                        <a:pt x="122" y="188"/>
                      </a:cubicBezTo>
                      <a:cubicBezTo>
                        <a:pt x="163" y="188"/>
                        <a:pt x="204" y="147"/>
                        <a:pt x="204" y="86"/>
                      </a:cubicBezTo>
                      <a:cubicBezTo>
                        <a:pt x="204" y="51"/>
                        <a:pt x="173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7" name="Google Shape;7677;p56"/>
                <p:cNvSpPr/>
                <p:nvPr/>
              </p:nvSpPr>
              <p:spPr>
                <a:xfrm flipH="1" rot="10800000">
                  <a:off x="6746523" y="4769948"/>
                  <a:ext cx="18209" cy="15021"/>
                </a:xfrm>
                <a:custGeom>
                  <a:rect b="b" l="l" r="r" t="t"/>
                  <a:pathLst>
                    <a:path extrusionOk="0" h="410" w="497">
                      <a:moveTo>
                        <a:pt x="273" y="0"/>
                      </a:moveTo>
                      <a:cubicBezTo>
                        <a:pt x="1" y="0"/>
                        <a:pt x="7" y="410"/>
                        <a:pt x="258" y="410"/>
                      </a:cubicBezTo>
                      <a:cubicBezTo>
                        <a:pt x="269" y="410"/>
                        <a:pt x="281" y="409"/>
                        <a:pt x="293" y="407"/>
                      </a:cubicBezTo>
                      <a:cubicBezTo>
                        <a:pt x="415" y="407"/>
                        <a:pt x="497" y="306"/>
                        <a:pt x="497" y="204"/>
                      </a:cubicBezTo>
                      <a:cubicBezTo>
                        <a:pt x="476" y="82"/>
                        <a:pt x="395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8" name="Google Shape;7678;p56"/>
                <p:cNvSpPr/>
                <p:nvPr/>
              </p:nvSpPr>
              <p:spPr>
                <a:xfrm flipH="1" rot="10800000">
                  <a:off x="8083792" y="4758077"/>
                  <a:ext cx="38323" cy="28394"/>
                </a:xfrm>
                <a:custGeom>
                  <a:rect b="b" l="l" r="r" t="t"/>
                  <a:pathLst>
                    <a:path extrusionOk="0" h="775" w="1046">
                      <a:moveTo>
                        <a:pt x="522" y="0"/>
                      </a:moveTo>
                      <a:cubicBezTo>
                        <a:pt x="515" y="0"/>
                        <a:pt x="509" y="0"/>
                        <a:pt x="502" y="1"/>
                      </a:cubicBezTo>
                      <a:cubicBezTo>
                        <a:pt x="0" y="41"/>
                        <a:pt x="33" y="774"/>
                        <a:pt x="523" y="774"/>
                      </a:cubicBezTo>
                      <a:cubicBezTo>
                        <a:pt x="529" y="774"/>
                        <a:pt x="536" y="774"/>
                        <a:pt x="543" y="774"/>
                      </a:cubicBezTo>
                      <a:cubicBezTo>
                        <a:pt x="1045" y="754"/>
                        <a:pt x="1012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9" name="Google Shape;7679;p56"/>
                <p:cNvSpPr/>
                <p:nvPr/>
              </p:nvSpPr>
              <p:spPr>
                <a:xfrm flipH="1" rot="10800000">
                  <a:off x="6364358" y="4775993"/>
                  <a:ext cx="11211" cy="11321"/>
                </a:xfrm>
                <a:custGeom>
                  <a:rect b="b" l="l" r="r" t="t"/>
                  <a:pathLst>
                    <a:path extrusionOk="0" h="309" w="306">
                      <a:moveTo>
                        <a:pt x="169" y="0"/>
                      </a:moveTo>
                      <a:cubicBezTo>
                        <a:pt x="160" y="0"/>
                        <a:pt x="152" y="1"/>
                        <a:pt x="143" y="3"/>
                      </a:cubicBezTo>
                      <a:cubicBezTo>
                        <a:pt x="62" y="3"/>
                        <a:pt x="1" y="64"/>
                        <a:pt x="1" y="166"/>
                      </a:cubicBezTo>
                      <a:cubicBezTo>
                        <a:pt x="1" y="247"/>
                        <a:pt x="82" y="309"/>
                        <a:pt x="163" y="309"/>
                      </a:cubicBezTo>
                      <a:cubicBezTo>
                        <a:pt x="245" y="309"/>
                        <a:pt x="306" y="227"/>
                        <a:pt x="306" y="146"/>
                      </a:cubicBezTo>
                      <a:cubicBezTo>
                        <a:pt x="306" y="73"/>
                        <a:pt x="241" y="0"/>
                        <a:pt x="1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0" name="Google Shape;7680;p56"/>
                <p:cNvSpPr/>
                <p:nvPr/>
              </p:nvSpPr>
              <p:spPr>
                <a:xfrm flipH="1" rot="10800000">
                  <a:off x="5214783" y="4787937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1" name="Google Shape;7681;p56"/>
                <p:cNvSpPr/>
                <p:nvPr/>
              </p:nvSpPr>
              <p:spPr>
                <a:xfrm flipH="1" rot="10800000">
                  <a:off x="8502705" y="4753607"/>
                  <a:ext cx="41584" cy="35758"/>
                </a:xfrm>
                <a:custGeom>
                  <a:rect b="b" l="l" r="r" t="t"/>
                  <a:pathLst>
                    <a:path extrusionOk="0" h="976" w="1135">
                      <a:moveTo>
                        <a:pt x="642" y="0"/>
                      </a:moveTo>
                      <a:cubicBezTo>
                        <a:pt x="515" y="0"/>
                        <a:pt x="384" y="50"/>
                        <a:pt x="280" y="161"/>
                      </a:cubicBezTo>
                      <a:cubicBezTo>
                        <a:pt x="1" y="480"/>
                        <a:pt x="230" y="976"/>
                        <a:pt x="642" y="976"/>
                      </a:cubicBezTo>
                      <a:cubicBezTo>
                        <a:pt x="650" y="976"/>
                        <a:pt x="659" y="975"/>
                        <a:pt x="667" y="975"/>
                      </a:cubicBezTo>
                      <a:cubicBezTo>
                        <a:pt x="931" y="975"/>
                        <a:pt x="1135" y="751"/>
                        <a:pt x="1135" y="466"/>
                      </a:cubicBezTo>
                      <a:cubicBezTo>
                        <a:pt x="1122" y="185"/>
                        <a:pt x="887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2" name="Google Shape;7682;p56"/>
                <p:cNvSpPr/>
                <p:nvPr/>
              </p:nvSpPr>
              <p:spPr>
                <a:xfrm flipH="1" rot="10800000">
                  <a:off x="8653872" y="4749944"/>
                  <a:ext cx="46603" cy="39568"/>
                </a:xfrm>
                <a:custGeom>
                  <a:rect b="b" l="l" r="r" t="t"/>
                  <a:pathLst>
                    <a:path extrusionOk="0" h="1080" w="1272">
                      <a:moveTo>
                        <a:pt x="577" y="0"/>
                      </a:moveTo>
                      <a:cubicBezTo>
                        <a:pt x="561" y="0"/>
                        <a:pt x="545" y="1"/>
                        <a:pt x="529" y="2"/>
                      </a:cubicBezTo>
                      <a:cubicBezTo>
                        <a:pt x="224" y="2"/>
                        <a:pt x="0" y="267"/>
                        <a:pt x="21" y="552"/>
                      </a:cubicBezTo>
                      <a:cubicBezTo>
                        <a:pt x="34" y="873"/>
                        <a:pt x="293" y="1079"/>
                        <a:pt x="562" y="1079"/>
                      </a:cubicBezTo>
                      <a:cubicBezTo>
                        <a:pt x="702" y="1079"/>
                        <a:pt x="845" y="1023"/>
                        <a:pt x="957" y="898"/>
                      </a:cubicBezTo>
                      <a:cubicBezTo>
                        <a:pt x="1271" y="544"/>
                        <a:pt x="1016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3" name="Google Shape;7683;p56"/>
                <p:cNvSpPr/>
                <p:nvPr/>
              </p:nvSpPr>
              <p:spPr>
                <a:xfrm flipH="1" rot="10800000">
                  <a:off x="7228416" y="4771523"/>
                  <a:ext cx="21653" cy="18832"/>
                </a:xfrm>
                <a:custGeom>
                  <a:rect b="b" l="l" r="r" t="t"/>
                  <a:pathLst>
                    <a:path extrusionOk="0" h="514" w="591">
                      <a:moveTo>
                        <a:pt x="337" y="0"/>
                      </a:moveTo>
                      <a:cubicBezTo>
                        <a:pt x="277" y="0"/>
                        <a:pt x="215" y="21"/>
                        <a:pt x="163" y="66"/>
                      </a:cubicBezTo>
                      <a:cubicBezTo>
                        <a:pt x="1" y="229"/>
                        <a:pt x="102" y="514"/>
                        <a:pt x="347" y="514"/>
                      </a:cubicBezTo>
                      <a:cubicBezTo>
                        <a:pt x="469" y="514"/>
                        <a:pt x="591" y="392"/>
                        <a:pt x="591" y="249"/>
                      </a:cubicBezTo>
                      <a:cubicBezTo>
                        <a:pt x="591" y="96"/>
                        <a:pt x="467" y="0"/>
                        <a:pt x="3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4" name="Google Shape;7684;p56"/>
                <p:cNvSpPr/>
                <p:nvPr/>
              </p:nvSpPr>
              <p:spPr>
                <a:xfrm flipH="1" rot="10800000">
                  <a:off x="8264195" y="4764818"/>
                  <a:ext cx="36308" cy="31252"/>
                </a:xfrm>
                <a:custGeom>
                  <a:rect b="b" l="l" r="r" t="t"/>
                  <a:pathLst>
                    <a:path extrusionOk="0" h="853" w="991">
                      <a:moveTo>
                        <a:pt x="425" y="1"/>
                      </a:moveTo>
                      <a:cubicBezTo>
                        <a:pt x="208" y="1"/>
                        <a:pt x="0" y="180"/>
                        <a:pt x="14" y="446"/>
                      </a:cubicBezTo>
                      <a:cubicBezTo>
                        <a:pt x="14" y="670"/>
                        <a:pt x="218" y="853"/>
                        <a:pt x="442" y="853"/>
                      </a:cubicBezTo>
                      <a:cubicBezTo>
                        <a:pt x="828" y="832"/>
                        <a:pt x="991" y="364"/>
                        <a:pt x="706" y="120"/>
                      </a:cubicBezTo>
                      <a:cubicBezTo>
                        <a:pt x="623" y="38"/>
                        <a:pt x="523" y="1"/>
                        <a:pt x="4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5" name="Google Shape;7685;p56"/>
                <p:cNvSpPr/>
                <p:nvPr/>
              </p:nvSpPr>
              <p:spPr>
                <a:xfrm flipH="1" rot="10800000">
                  <a:off x="9488108" y="4746903"/>
                  <a:ext cx="58730" cy="50010"/>
                </a:xfrm>
                <a:custGeom>
                  <a:rect b="b" l="l" r="r" t="t"/>
                  <a:pathLst>
                    <a:path extrusionOk="0" h="1365" w="1603">
                      <a:moveTo>
                        <a:pt x="697" y="0"/>
                      </a:moveTo>
                      <a:cubicBezTo>
                        <a:pt x="689" y="0"/>
                        <a:pt x="680" y="0"/>
                        <a:pt x="672" y="1"/>
                      </a:cubicBezTo>
                      <a:cubicBezTo>
                        <a:pt x="285" y="21"/>
                        <a:pt x="0" y="326"/>
                        <a:pt x="21" y="713"/>
                      </a:cubicBezTo>
                      <a:cubicBezTo>
                        <a:pt x="34" y="1113"/>
                        <a:pt x="362" y="1364"/>
                        <a:pt x="701" y="1364"/>
                      </a:cubicBezTo>
                      <a:cubicBezTo>
                        <a:pt x="879" y="1364"/>
                        <a:pt x="1061" y="1295"/>
                        <a:pt x="1201" y="1140"/>
                      </a:cubicBezTo>
                      <a:cubicBezTo>
                        <a:pt x="1602" y="699"/>
                        <a:pt x="1291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6" name="Google Shape;7686;p56"/>
                <p:cNvSpPr/>
                <p:nvPr/>
              </p:nvSpPr>
              <p:spPr>
                <a:xfrm flipH="1" rot="10800000">
                  <a:off x="5976696" y="4792480"/>
                  <a:ext cx="9086" cy="6668"/>
                </a:xfrm>
                <a:custGeom>
                  <a:rect b="b" l="l" r="r" t="t"/>
                  <a:pathLst>
                    <a:path extrusionOk="0" h="182" w="248">
                      <a:moveTo>
                        <a:pt x="122" y="1"/>
                      </a:moveTo>
                      <a:cubicBezTo>
                        <a:pt x="61" y="1"/>
                        <a:pt x="0" y="62"/>
                        <a:pt x="0" y="123"/>
                      </a:cubicBezTo>
                      <a:cubicBezTo>
                        <a:pt x="5" y="165"/>
                        <a:pt x="23" y="181"/>
                        <a:pt x="45" y="181"/>
                      </a:cubicBezTo>
                      <a:cubicBezTo>
                        <a:pt x="120" y="181"/>
                        <a:pt x="24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7" name="Google Shape;7687;p56"/>
                <p:cNvSpPr/>
                <p:nvPr/>
              </p:nvSpPr>
              <p:spPr>
                <a:xfrm flipH="1" rot="10800000">
                  <a:off x="7994067" y="4773025"/>
                  <a:ext cx="27625" cy="26929"/>
                </a:xfrm>
                <a:custGeom>
                  <a:rect b="b" l="l" r="r" t="t"/>
                  <a:pathLst>
                    <a:path extrusionOk="0" h="735" w="754">
                      <a:moveTo>
                        <a:pt x="401" y="1"/>
                      </a:moveTo>
                      <a:cubicBezTo>
                        <a:pt x="390" y="1"/>
                        <a:pt x="379" y="1"/>
                        <a:pt x="367" y="2"/>
                      </a:cubicBezTo>
                      <a:cubicBezTo>
                        <a:pt x="163" y="2"/>
                        <a:pt x="1" y="165"/>
                        <a:pt x="21" y="369"/>
                      </a:cubicBezTo>
                      <a:cubicBezTo>
                        <a:pt x="21" y="572"/>
                        <a:pt x="204" y="735"/>
                        <a:pt x="408" y="735"/>
                      </a:cubicBezTo>
                      <a:cubicBezTo>
                        <a:pt x="591" y="715"/>
                        <a:pt x="754" y="552"/>
                        <a:pt x="754" y="348"/>
                      </a:cubicBezTo>
                      <a:cubicBezTo>
                        <a:pt x="734" y="156"/>
                        <a:pt x="588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8" name="Google Shape;7688;p56"/>
                <p:cNvSpPr/>
                <p:nvPr/>
              </p:nvSpPr>
              <p:spPr>
                <a:xfrm flipH="1" rot="10800000">
                  <a:off x="7326092" y="4782771"/>
                  <a:ext cx="22935" cy="19381"/>
                </a:xfrm>
                <a:custGeom>
                  <a:rect b="b" l="l" r="r" t="t"/>
                  <a:pathLst>
                    <a:path extrusionOk="0" h="529" w="626">
                      <a:moveTo>
                        <a:pt x="289" y="0"/>
                      </a:moveTo>
                      <a:cubicBezTo>
                        <a:pt x="281" y="0"/>
                        <a:pt x="273" y="1"/>
                        <a:pt x="265" y="1"/>
                      </a:cubicBezTo>
                      <a:cubicBezTo>
                        <a:pt x="122" y="1"/>
                        <a:pt x="0" y="123"/>
                        <a:pt x="21" y="286"/>
                      </a:cubicBezTo>
                      <a:cubicBezTo>
                        <a:pt x="21" y="434"/>
                        <a:pt x="145" y="529"/>
                        <a:pt x="277" y="529"/>
                      </a:cubicBezTo>
                      <a:cubicBezTo>
                        <a:pt x="344" y="529"/>
                        <a:pt x="413" y="504"/>
                        <a:pt x="468" y="449"/>
                      </a:cubicBezTo>
                      <a:cubicBezTo>
                        <a:pt x="626" y="272"/>
                        <a:pt x="517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9" name="Google Shape;7689;p56"/>
                <p:cNvSpPr/>
                <p:nvPr/>
              </p:nvSpPr>
              <p:spPr>
                <a:xfrm flipH="1" rot="10800000">
                  <a:off x="6840938" y="4790098"/>
                  <a:ext cx="17733" cy="15424"/>
                </a:xfrm>
                <a:custGeom>
                  <a:rect b="b" l="l" r="r" t="t"/>
                  <a:pathLst>
                    <a:path extrusionOk="0" h="421" w="484">
                      <a:moveTo>
                        <a:pt x="276" y="0"/>
                      </a:moveTo>
                      <a:cubicBezTo>
                        <a:pt x="219" y="0"/>
                        <a:pt x="160" y="23"/>
                        <a:pt x="117" y="73"/>
                      </a:cubicBezTo>
                      <a:cubicBezTo>
                        <a:pt x="1" y="209"/>
                        <a:pt x="89" y="420"/>
                        <a:pt x="257" y="420"/>
                      </a:cubicBezTo>
                      <a:cubicBezTo>
                        <a:pt x="265" y="420"/>
                        <a:pt x="272" y="420"/>
                        <a:pt x="280" y="419"/>
                      </a:cubicBezTo>
                      <a:cubicBezTo>
                        <a:pt x="402" y="419"/>
                        <a:pt x="484" y="317"/>
                        <a:pt x="484" y="195"/>
                      </a:cubicBezTo>
                      <a:cubicBezTo>
                        <a:pt x="484" y="76"/>
                        <a:pt x="381" y="0"/>
                        <a:pt x="2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0" name="Google Shape;7690;p56"/>
                <p:cNvSpPr/>
                <p:nvPr/>
              </p:nvSpPr>
              <p:spPr>
                <a:xfrm flipH="1" rot="10800000">
                  <a:off x="8731397" y="4763609"/>
                  <a:ext cx="49058" cy="42243"/>
                </a:xfrm>
                <a:custGeom>
                  <a:rect b="b" l="l" r="r" t="t"/>
                  <a:pathLst>
                    <a:path extrusionOk="0" h="1153" w="1339">
                      <a:moveTo>
                        <a:pt x="595" y="0"/>
                      </a:moveTo>
                      <a:cubicBezTo>
                        <a:pt x="587" y="0"/>
                        <a:pt x="579" y="0"/>
                        <a:pt x="570" y="1"/>
                      </a:cubicBezTo>
                      <a:cubicBezTo>
                        <a:pt x="245" y="21"/>
                        <a:pt x="0" y="285"/>
                        <a:pt x="21" y="611"/>
                      </a:cubicBezTo>
                      <a:cubicBezTo>
                        <a:pt x="34" y="942"/>
                        <a:pt x="306" y="1153"/>
                        <a:pt x="589" y="1153"/>
                      </a:cubicBezTo>
                      <a:cubicBezTo>
                        <a:pt x="742" y="1153"/>
                        <a:pt x="897" y="1092"/>
                        <a:pt x="1018" y="957"/>
                      </a:cubicBezTo>
                      <a:cubicBezTo>
                        <a:pt x="1338" y="597"/>
                        <a:pt x="1087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1" name="Google Shape;7691;p56"/>
                <p:cNvSpPr/>
                <p:nvPr/>
              </p:nvSpPr>
              <p:spPr>
                <a:xfrm flipH="1" rot="10800000">
                  <a:off x="6455329" y="4796730"/>
                  <a:ext cx="14948" cy="12200"/>
                </a:xfrm>
                <a:custGeom>
                  <a:rect b="b" l="l" r="r" t="t"/>
                  <a:pathLst>
                    <a:path extrusionOk="0" h="333" w="408">
                      <a:moveTo>
                        <a:pt x="255" y="0"/>
                      </a:moveTo>
                      <a:cubicBezTo>
                        <a:pt x="245" y="0"/>
                        <a:pt x="235" y="1"/>
                        <a:pt x="224" y="3"/>
                      </a:cubicBezTo>
                      <a:cubicBezTo>
                        <a:pt x="82" y="3"/>
                        <a:pt x="0" y="186"/>
                        <a:pt x="122" y="288"/>
                      </a:cubicBezTo>
                      <a:cubicBezTo>
                        <a:pt x="153" y="319"/>
                        <a:pt x="191" y="333"/>
                        <a:pt x="230" y="333"/>
                      </a:cubicBezTo>
                      <a:cubicBezTo>
                        <a:pt x="318" y="333"/>
                        <a:pt x="407" y="259"/>
                        <a:pt x="407" y="146"/>
                      </a:cubicBezTo>
                      <a:cubicBezTo>
                        <a:pt x="389" y="73"/>
                        <a:pt x="338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2" name="Google Shape;7692;p56"/>
                <p:cNvSpPr/>
                <p:nvPr/>
              </p:nvSpPr>
              <p:spPr>
                <a:xfrm flipH="1" rot="10800000">
                  <a:off x="7899396" y="4784200"/>
                  <a:ext cx="29860" cy="26049"/>
                </a:xfrm>
                <a:custGeom>
                  <a:rect b="b" l="l" r="r" t="t"/>
                  <a:pathLst>
                    <a:path extrusionOk="0" h="711" w="815">
                      <a:moveTo>
                        <a:pt x="358" y="1"/>
                      </a:moveTo>
                      <a:cubicBezTo>
                        <a:pt x="176" y="1"/>
                        <a:pt x="0" y="154"/>
                        <a:pt x="0" y="365"/>
                      </a:cubicBezTo>
                      <a:cubicBezTo>
                        <a:pt x="21" y="548"/>
                        <a:pt x="184" y="711"/>
                        <a:pt x="367" y="711"/>
                      </a:cubicBezTo>
                      <a:cubicBezTo>
                        <a:pt x="692" y="690"/>
                        <a:pt x="814" y="304"/>
                        <a:pt x="591" y="100"/>
                      </a:cubicBezTo>
                      <a:cubicBezTo>
                        <a:pt x="522" y="31"/>
                        <a:pt x="43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3" name="Google Shape;7693;p56"/>
                <p:cNvSpPr/>
                <p:nvPr/>
              </p:nvSpPr>
              <p:spPr>
                <a:xfrm flipH="1" rot="10800000">
                  <a:off x="7421496" y="4791564"/>
                  <a:ext cx="24657" cy="20554"/>
                </a:xfrm>
                <a:custGeom>
                  <a:rect b="b" l="l" r="r" t="t"/>
                  <a:pathLst>
                    <a:path extrusionOk="0" h="561" w="673">
                      <a:moveTo>
                        <a:pt x="290" y="0"/>
                      </a:moveTo>
                      <a:cubicBezTo>
                        <a:pt x="142" y="0"/>
                        <a:pt x="1" y="122"/>
                        <a:pt x="1" y="294"/>
                      </a:cubicBezTo>
                      <a:cubicBezTo>
                        <a:pt x="20" y="445"/>
                        <a:pt x="126" y="560"/>
                        <a:pt x="271" y="560"/>
                      </a:cubicBezTo>
                      <a:cubicBezTo>
                        <a:pt x="283" y="560"/>
                        <a:pt x="294" y="560"/>
                        <a:pt x="306" y="558"/>
                      </a:cubicBezTo>
                      <a:cubicBezTo>
                        <a:pt x="550" y="558"/>
                        <a:pt x="672" y="233"/>
                        <a:pt x="469" y="70"/>
                      </a:cubicBezTo>
                      <a:cubicBezTo>
                        <a:pt x="415" y="22"/>
                        <a:pt x="352" y="0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4" name="Google Shape;7694;p56"/>
                <p:cNvSpPr/>
                <p:nvPr/>
              </p:nvSpPr>
              <p:spPr>
                <a:xfrm flipH="1" rot="10800000">
                  <a:off x="8337250" y="4780426"/>
                  <a:ext cx="38579" cy="32754"/>
                </a:xfrm>
                <a:custGeom>
                  <a:rect b="b" l="l" r="r" t="t"/>
                  <a:pathLst>
                    <a:path extrusionOk="0" h="894" w="1053">
                      <a:moveTo>
                        <a:pt x="595" y="1"/>
                      </a:moveTo>
                      <a:cubicBezTo>
                        <a:pt x="482" y="1"/>
                        <a:pt x="368" y="44"/>
                        <a:pt x="279" y="140"/>
                      </a:cubicBezTo>
                      <a:cubicBezTo>
                        <a:pt x="0" y="438"/>
                        <a:pt x="209" y="893"/>
                        <a:pt x="599" y="893"/>
                      </a:cubicBezTo>
                      <a:cubicBezTo>
                        <a:pt x="608" y="893"/>
                        <a:pt x="616" y="893"/>
                        <a:pt x="625" y="892"/>
                      </a:cubicBezTo>
                      <a:cubicBezTo>
                        <a:pt x="869" y="892"/>
                        <a:pt x="1052" y="669"/>
                        <a:pt x="1052" y="424"/>
                      </a:cubicBezTo>
                      <a:cubicBezTo>
                        <a:pt x="1039" y="168"/>
                        <a:pt x="819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5" name="Google Shape;7695;p56"/>
                <p:cNvSpPr/>
                <p:nvPr/>
              </p:nvSpPr>
              <p:spPr>
                <a:xfrm flipH="1" rot="10800000">
                  <a:off x="6069133" y="4806549"/>
                  <a:ext cx="12713" cy="9746"/>
                </a:xfrm>
                <a:custGeom>
                  <a:rect b="b" l="l" r="r" t="t"/>
                  <a:pathLst>
                    <a:path extrusionOk="0" h="266" w="347">
                      <a:moveTo>
                        <a:pt x="184" y="1"/>
                      </a:moveTo>
                      <a:cubicBezTo>
                        <a:pt x="1" y="1"/>
                        <a:pt x="1" y="265"/>
                        <a:pt x="184" y="265"/>
                      </a:cubicBezTo>
                      <a:cubicBezTo>
                        <a:pt x="347" y="265"/>
                        <a:pt x="34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6" name="Google Shape;7696;p56"/>
                <p:cNvSpPr/>
                <p:nvPr/>
              </p:nvSpPr>
              <p:spPr>
                <a:xfrm flipH="1" rot="10800000">
                  <a:off x="7800438" y="4793103"/>
                  <a:ext cx="28907" cy="24401"/>
                </a:xfrm>
                <a:custGeom>
                  <a:rect b="b" l="l" r="r" t="t"/>
                  <a:pathLst>
                    <a:path extrusionOk="0" h="666" w="789">
                      <a:moveTo>
                        <a:pt x="451" y="0"/>
                      </a:moveTo>
                      <a:cubicBezTo>
                        <a:pt x="362" y="0"/>
                        <a:pt x="270" y="36"/>
                        <a:pt x="199" y="115"/>
                      </a:cubicBezTo>
                      <a:cubicBezTo>
                        <a:pt x="1" y="333"/>
                        <a:pt x="149" y="665"/>
                        <a:pt x="437" y="665"/>
                      </a:cubicBezTo>
                      <a:cubicBezTo>
                        <a:pt x="446" y="665"/>
                        <a:pt x="454" y="665"/>
                        <a:pt x="463" y="664"/>
                      </a:cubicBezTo>
                      <a:cubicBezTo>
                        <a:pt x="646" y="664"/>
                        <a:pt x="789" y="502"/>
                        <a:pt x="768" y="319"/>
                      </a:cubicBezTo>
                      <a:cubicBezTo>
                        <a:pt x="768" y="121"/>
                        <a:pt x="61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7" name="Google Shape;7697;p56"/>
                <p:cNvSpPr/>
                <p:nvPr/>
              </p:nvSpPr>
              <p:spPr>
                <a:xfrm flipH="1" rot="10800000">
                  <a:off x="7516937" y="4796876"/>
                  <a:ext cx="25207" cy="21689"/>
                </a:xfrm>
                <a:custGeom>
                  <a:rect b="b" l="l" r="r" t="t"/>
                  <a:pathLst>
                    <a:path extrusionOk="0" h="592" w="688">
                      <a:moveTo>
                        <a:pt x="309" y="1"/>
                      </a:moveTo>
                      <a:cubicBezTo>
                        <a:pt x="301" y="1"/>
                        <a:pt x="293" y="1"/>
                        <a:pt x="285" y="2"/>
                      </a:cubicBezTo>
                      <a:cubicBezTo>
                        <a:pt x="123" y="2"/>
                        <a:pt x="1" y="144"/>
                        <a:pt x="21" y="307"/>
                      </a:cubicBezTo>
                      <a:cubicBezTo>
                        <a:pt x="21" y="480"/>
                        <a:pt x="160" y="592"/>
                        <a:pt x="308" y="592"/>
                      </a:cubicBezTo>
                      <a:cubicBezTo>
                        <a:pt x="386" y="592"/>
                        <a:pt x="466" y="560"/>
                        <a:pt x="530" y="490"/>
                      </a:cubicBezTo>
                      <a:cubicBezTo>
                        <a:pt x="688" y="312"/>
                        <a:pt x="558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8" name="Google Shape;7698;p56"/>
                <p:cNvSpPr/>
                <p:nvPr/>
              </p:nvSpPr>
              <p:spPr>
                <a:xfrm flipH="1" rot="10800000">
                  <a:off x="8170989" y="4788596"/>
                  <a:ext cx="35612" cy="30116"/>
                </a:xfrm>
                <a:custGeom>
                  <a:rect b="b" l="l" r="r" t="t"/>
                  <a:pathLst>
                    <a:path extrusionOk="0" h="822" w="972">
                      <a:moveTo>
                        <a:pt x="419" y="1"/>
                      </a:moveTo>
                      <a:cubicBezTo>
                        <a:pt x="205" y="1"/>
                        <a:pt x="0" y="177"/>
                        <a:pt x="15" y="433"/>
                      </a:cubicBezTo>
                      <a:cubicBezTo>
                        <a:pt x="15" y="645"/>
                        <a:pt x="198" y="821"/>
                        <a:pt x="408" y="821"/>
                      </a:cubicBezTo>
                      <a:cubicBezTo>
                        <a:pt x="419" y="821"/>
                        <a:pt x="431" y="821"/>
                        <a:pt x="442" y="820"/>
                      </a:cubicBezTo>
                      <a:cubicBezTo>
                        <a:pt x="808" y="799"/>
                        <a:pt x="971" y="352"/>
                        <a:pt x="686" y="107"/>
                      </a:cubicBezTo>
                      <a:cubicBezTo>
                        <a:pt x="606" y="34"/>
                        <a:pt x="512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9" name="Google Shape;7699;p56"/>
                <p:cNvSpPr/>
                <p:nvPr/>
              </p:nvSpPr>
              <p:spPr>
                <a:xfrm flipH="1" rot="10800000">
                  <a:off x="7609593" y="4799074"/>
                  <a:ext cx="25903" cy="22422"/>
                </a:xfrm>
                <a:custGeom>
                  <a:rect b="b" l="l" r="r" t="t"/>
                  <a:pathLst>
                    <a:path extrusionOk="0" h="612" w="707">
                      <a:moveTo>
                        <a:pt x="398" y="1"/>
                      </a:moveTo>
                      <a:cubicBezTo>
                        <a:pt x="320" y="1"/>
                        <a:pt x="241" y="32"/>
                        <a:pt x="178" y="102"/>
                      </a:cubicBezTo>
                      <a:cubicBezTo>
                        <a:pt x="0" y="299"/>
                        <a:pt x="129" y="612"/>
                        <a:pt x="397" y="612"/>
                      </a:cubicBezTo>
                      <a:cubicBezTo>
                        <a:pt x="405" y="612"/>
                        <a:pt x="414" y="611"/>
                        <a:pt x="422" y="611"/>
                      </a:cubicBezTo>
                      <a:cubicBezTo>
                        <a:pt x="585" y="611"/>
                        <a:pt x="707" y="468"/>
                        <a:pt x="707" y="305"/>
                      </a:cubicBezTo>
                      <a:cubicBezTo>
                        <a:pt x="694" y="118"/>
                        <a:pt x="548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0" name="Google Shape;7700;p56"/>
                <p:cNvSpPr/>
                <p:nvPr/>
              </p:nvSpPr>
              <p:spPr>
                <a:xfrm flipH="1" rot="10800000">
                  <a:off x="7704997" y="4797572"/>
                  <a:ext cx="27441" cy="23924"/>
                </a:xfrm>
                <a:custGeom>
                  <a:rect b="b" l="l" r="r" t="t"/>
                  <a:pathLst>
                    <a:path extrusionOk="0" h="653" w="749">
                      <a:moveTo>
                        <a:pt x="418" y="1"/>
                      </a:moveTo>
                      <a:cubicBezTo>
                        <a:pt x="334" y="1"/>
                        <a:pt x="248" y="32"/>
                        <a:pt x="179" y="102"/>
                      </a:cubicBezTo>
                      <a:cubicBezTo>
                        <a:pt x="1" y="319"/>
                        <a:pt x="149" y="652"/>
                        <a:pt x="419" y="652"/>
                      </a:cubicBezTo>
                      <a:cubicBezTo>
                        <a:pt x="427" y="652"/>
                        <a:pt x="435" y="652"/>
                        <a:pt x="443" y="651"/>
                      </a:cubicBezTo>
                      <a:cubicBezTo>
                        <a:pt x="606" y="651"/>
                        <a:pt x="748" y="489"/>
                        <a:pt x="748" y="305"/>
                      </a:cubicBezTo>
                      <a:cubicBezTo>
                        <a:pt x="735" y="118"/>
                        <a:pt x="58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1" name="Google Shape;7701;p56"/>
                <p:cNvSpPr/>
                <p:nvPr/>
              </p:nvSpPr>
              <p:spPr>
                <a:xfrm flipH="1" rot="10800000">
                  <a:off x="8563633" y="4716457"/>
                  <a:ext cx="77195" cy="106102"/>
                </a:xfrm>
                <a:custGeom>
                  <a:rect b="b" l="l" r="r" t="t"/>
                  <a:pathLst>
                    <a:path extrusionOk="0" h="2896" w="2107">
                      <a:moveTo>
                        <a:pt x="549" y="1"/>
                      </a:moveTo>
                      <a:cubicBezTo>
                        <a:pt x="274" y="1"/>
                        <a:pt x="0" y="189"/>
                        <a:pt x="21" y="558"/>
                      </a:cubicBezTo>
                      <a:lnTo>
                        <a:pt x="21" y="538"/>
                      </a:lnTo>
                      <a:cubicBezTo>
                        <a:pt x="21" y="830"/>
                        <a:pt x="264" y="1048"/>
                        <a:pt x="535" y="1048"/>
                      </a:cubicBezTo>
                      <a:cubicBezTo>
                        <a:pt x="547" y="1048"/>
                        <a:pt x="559" y="1048"/>
                        <a:pt x="571" y="1047"/>
                      </a:cubicBezTo>
                      <a:cubicBezTo>
                        <a:pt x="611" y="1047"/>
                        <a:pt x="652" y="1047"/>
                        <a:pt x="713" y="1026"/>
                      </a:cubicBezTo>
                      <a:lnTo>
                        <a:pt x="713" y="1026"/>
                      </a:lnTo>
                      <a:cubicBezTo>
                        <a:pt x="238" y="1284"/>
                        <a:pt x="437" y="1984"/>
                        <a:pt x="954" y="1984"/>
                      </a:cubicBezTo>
                      <a:cubicBezTo>
                        <a:pt x="969" y="1984"/>
                        <a:pt x="983" y="1984"/>
                        <a:pt x="998" y="1983"/>
                      </a:cubicBezTo>
                      <a:cubicBezTo>
                        <a:pt x="1064" y="1983"/>
                        <a:pt x="1117" y="1969"/>
                        <a:pt x="1167" y="1943"/>
                      </a:cubicBezTo>
                      <a:lnTo>
                        <a:pt x="1167" y="1943"/>
                      </a:lnTo>
                      <a:cubicBezTo>
                        <a:pt x="1006" y="2047"/>
                        <a:pt x="917" y="2220"/>
                        <a:pt x="917" y="2410"/>
                      </a:cubicBezTo>
                      <a:cubicBezTo>
                        <a:pt x="930" y="2706"/>
                        <a:pt x="1175" y="2895"/>
                        <a:pt x="1434" y="2895"/>
                      </a:cubicBezTo>
                      <a:cubicBezTo>
                        <a:pt x="1566" y="2895"/>
                        <a:pt x="1702" y="2846"/>
                        <a:pt x="1812" y="2736"/>
                      </a:cubicBezTo>
                      <a:cubicBezTo>
                        <a:pt x="2107" y="2402"/>
                        <a:pt x="1871" y="1879"/>
                        <a:pt x="1452" y="1879"/>
                      </a:cubicBezTo>
                      <a:cubicBezTo>
                        <a:pt x="1436" y="1879"/>
                        <a:pt x="1421" y="1880"/>
                        <a:pt x="1405" y="1881"/>
                      </a:cubicBezTo>
                      <a:cubicBezTo>
                        <a:pt x="1324" y="1881"/>
                        <a:pt x="1263" y="1901"/>
                        <a:pt x="1202" y="1922"/>
                      </a:cubicBezTo>
                      <a:cubicBezTo>
                        <a:pt x="1745" y="1708"/>
                        <a:pt x="1567" y="939"/>
                        <a:pt x="1037" y="939"/>
                      </a:cubicBezTo>
                      <a:cubicBezTo>
                        <a:pt x="1011" y="939"/>
                        <a:pt x="985" y="941"/>
                        <a:pt x="957" y="945"/>
                      </a:cubicBezTo>
                      <a:cubicBezTo>
                        <a:pt x="917" y="963"/>
                        <a:pt x="876" y="972"/>
                        <a:pt x="836" y="972"/>
                      </a:cubicBezTo>
                      <a:cubicBezTo>
                        <a:pt x="655" y="972"/>
                        <a:pt x="500" y="799"/>
                        <a:pt x="550" y="599"/>
                      </a:cubicBezTo>
                      <a:cubicBezTo>
                        <a:pt x="587" y="465"/>
                        <a:pt x="711" y="389"/>
                        <a:pt x="839" y="389"/>
                      </a:cubicBezTo>
                      <a:cubicBezTo>
                        <a:pt x="926" y="389"/>
                        <a:pt x="1014" y="424"/>
                        <a:pt x="1080" y="497"/>
                      </a:cubicBezTo>
                      <a:cubicBezTo>
                        <a:pt x="1060" y="164"/>
                        <a:pt x="804" y="1"/>
                        <a:pt x="5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2" name="Google Shape;7702;p56"/>
                <p:cNvSpPr/>
                <p:nvPr/>
              </p:nvSpPr>
              <p:spPr>
                <a:xfrm flipH="1" rot="10800000">
                  <a:off x="8413053" y="4787167"/>
                  <a:ext cx="41034" cy="35428"/>
                </a:xfrm>
                <a:custGeom>
                  <a:rect b="b" l="l" r="r" t="t"/>
                  <a:pathLst>
                    <a:path extrusionOk="0" h="967" w="1120">
                      <a:moveTo>
                        <a:pt x="632" y="1"/>
                      </a:moveTo>
                      <a:cubicBezTo>
                        <a:pt x="509" y="1"/>
                        <a:pt x="383" y="48"/>
                        <a:pt x="285" y="152"/>
                      </a:cubicBezTo>
                      <a:cubicBezTo>
                        <a:pt x="1" y="478"/>
                        <a:pt x="224" y="966"/>
                        <a:pt x="652" y="966"/>
                      </a:cubicBezTo>
                      <a:cubicBezTo>
                        <a:pt x="916" y="946"/>
                        <a:pt x="1120" y="722"/>
                        <a:pt x="1099" y="458"/>
                      </a:cubicBezTo>
                      <a:cubicBezTo>
                        <a:pt x="1099" y="176"/>
                        <a:pt x="870" y="1"/>
                        <a:pt x="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3" name="Google Shape;7703;p56"/>
                <p:cNvSpPr/>
                <p:nvPr/>
              </p:nvSpPr>
              <p:spPr>
                <a:xfrm flipH="1" rot="10800000">
                  <a:off x="9004712" y="4777458"/>
                  <a:ext cx="54004" cy="45907"/>
                </a:xfrm>
                <a:custGeom>
                  <a:rect b="b" l="l" r="r" t="t"/>
                  <a:pathLst>
                    <a:path extrusionOk="0" h="1253" w="1474">
                      <a:moveTo>
                        <a:pt x="642" y="1"/>
                      </a:moveTo>
                      <a:cubicBezTo>
                        <a:pt x="313" y="1"/>
                        <a:pt x="1" y="268"/>
                        <a:pt x="29" y="662"/>
                      </a:cubicBezTo>
                      <a:cubicBezTo>
                        <a:pt x="29" y="995"/>
                        <a:pt x="312" y="1253"/>
                        <a:pt x="643" y="1253"/>
                      </a:cubicBezTo>
                      <a:cubicBezTo>
                        <a:pt x="655" y="1253"/>
                        <a:pt x="667" y="1253"/>
                        <a:pt x="680" y="1252"/>
                      </a:cubicBezTo>
                      <a:cubicBezTo>
                        <a:pt x="1229" y="1231"/>
                        <a:pt x="1474" y="540"/>
                        <a:pt x="1067" y="173"/>
                      </a:cubicBezTo>
                      <a:cubicBezTo>
                        <a:pt x="941" y="54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4" name="Google Shape;7704;p56"/>
                <p:cNvSpPr/>
                <p:nvPr/>
              </p:nvSpPr>
              <p:spPr>
                <a:xfrm flipH="1" rot="10800000">
                  <a:off x="8492080" y="4787277"/>
                  <a:ext cx="43818" cy="37224"/>
                </a:xfrm>
                <a:custGeom>
                  <a:rect b="b" l="l" r="r" t="t"/>
                  <a:pathLst>
                    <a:path extrusionOk="0" h="1016" w="1196">
                      <a:moveTo>
                        <a:pt x="514" y="0"/>
                      </a:moveTo>
                      <a:cubicBezTo>
                        <a:pt x="506" y="0"/>
                        <a:pt x="497" y="0"/>
                        <a:pt x="489" y="1"/>
                      </a:cubicBezTo>
                      <a:cubicBezTo>
                        <a:pt x="204" y="21"/>
                        <a:pt x="1" y="245"/>
                        <a:pt x="1" y="530"/>
                      </a:cubicBezTo>
                      <a:cubicBezTo>
                        <a:pt x="14" y="826"/>
                        <a:pt x="268" y="1015"/>
                        <a:pt x="527" y="1015"/>
                      </a:cubicBezTo>
                      <a:cubicBezTo>
                        <a:pt x="659" y="1015"/>
                        <a:pt x="793" y="966"/>
                        <a:pt x="896" y="855"/>
                      </a:cubicBezTo>
                      <a:cubicBezTo>
                        <a:pt x="1195" y="516"/>
                        <a:pt x="946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5" name="Google Shape;7705;p56"/>
                <p:cNvSpPr/>
                <p:nvPr/>
              </p:nvSpPr>
              <p:spPr>
                <a:xfrm flipH="1" rot="10800000">
                  <a:off x="9100666" y="4777495"/>
                  <a:ext cx="54956" cy="47189"/>
                </a:xfrm>
                <a:custGeom>
                  <a:rect b="b" l="l" r="r" t="t"/>
                  <a:pathLst>
                    <a:path extrusionOk="0" h="1288" w="1500">
                      <a:moveTo>
                        <a:pt x="659" y="0"/>
                      </a:moveTo>
                      <a:cubicBezTo>
                        <a:pt x="324" y="0"/>
                        <a:pt x="0" y="279"/>
                        <a:pt x="14" y="677"/>
                      </a:cubicBezTo>
                      <a:cubicBezTo>
                        <a:pt x="35" y="1023"/>
                        <a:pt x="320" y="1288"/>
                        <a:pt x="686" y="1288"/>
                      </a:cubicBezTo>
                      <a:cubicBezTo>
                        <a:pt x="1256" y="1247"/>
                        <a:pt x="1500" y="555"/>
                        <a:pt x="1072" y="169"/>
                      </a:cubicBezTo>
                      <a:cubicBezTo>
                        <a:pt x="950" y="52"/>
                        <a:pt x="803" y="0"/>
                        <a:pt x="6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6" name="Google Shape;7706;p56"/>
                <p:cNvSpPr/>
                <p:nvPr/>
              </p:nvSpPr>
              <p:spPr>
                <a:xfrm flipH="1" rot="10800000">
                  <a:off x="6935426" y="4808783"/>
                  <a:ext cx="18685" cy="16450"/>
                </a:xfrm>
                <a:custGeom>
                  <a:rect b="b" l="l" r="r" t="t"/>
                  <a:pathLst>
                    <a:path extrusionOk="0" h="449" w="510">
                      <a:moveTo>
                        <a:pt x="265" y="1"/>
                      </a:moveTo>
                      <a:cubicBezTo>
                        <a:pt x="1" y="41"/>
                        <a:pt x="1" y="448"/>
                        <a:pt x="286" y="448"/>
                      </a:cubicBezTo>
                      <a:cubicBezTo>
                        <a:pt x="408" y="448"/>
                        <a:pt x="509" y="346"/>
                        <a:pt x="509" y="224"/>
                      </a:cubicBezTo>
                      <a:cubicBezTo>
                        <a:pt x="489" y="102"/>
                        <a:pt x="387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7" name="Google Shape;7707;p56"/>
                <p:cNvSpPr/>
                <p:nvPr/>
              </p:nvSpPr>
              <p:spPr>
                <a:xfrm flipH="1" rot="10800000">
                  <a:off x="8909821" y="4783394"/>
                  <a:ext cx="52721" cy="45211"/>
                </a:xfrm>
                <a:custGeom>
                  <a:rect b="b" l="l" r="r" t="t"/>
                  <a:pathLst>
                    <a:path extrusionOk="0" h="1234" w="1439">
                      <a:moveTo>
                        <a:pt x="629" y="0"/>
                      </a:moveTo>
                      <a:cubicBezTo>
                        <a:pt x="305" y="0"/>
                        <a:pt x="0" y="263"/>
                        <a:pt x="14" y="642"/>
                      </a:cubicBezTo>
                      <a:cubicBezTo>
                        <a:pt x="34" y="975"/>
                        <a:pt x="299" y="1233"/>
                        <a:pt x="628" y="1233"/>
                      </a:cubicBezTo>
                      <a:cubicBezTo>
                        <a:pt x="640" y="1233"/>
                        <a:pt x="653" y="1233"/>
                        <a:pt x="665" y="1232"/>
                      </a:cubicBezTo>
                      <a:cubicBezTo>
                        <a:pt x="1194" y="1212"/>
                        <a:pt x="1439" y="540"/>
                        <a:pt x="1052" y="174"/>
                      </a:cubicBezTo>
                      <a:cubicBezTo>
                        <a:pt x="925" y="54"/>
                        <a:pt x="776" y="0"/>
                        <a:pt x="6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8" name="Google Shape;7708;p56"/>
                <p:cNvSpPr/>
                <p:nvPr/>
              </p:nvSpPr>
              <p:spPr>
                <a:xfrm flipH="1" rot="10800000">
                  <a:off x="5489857" y="4826699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2" y="1"/>
                      </a:moveTo>
                      <a:cubicBezTo>
                        <a:pt x="41" y="1"/>
                        <a:pt x="1" y="21"/>
                        <a:pt x="1" y="62"/>
                      </a:cubicBezTo>
                      <a:cubicBezTo>
                        <a:pt x="11" y="102"/>
                        <a:pt x="41" y="123"/>
                        <a:pt x="69" y="123"/>
                      </a:cubicBezTo>
                      <a:cubicBezTo>
                        <a:pt x="97" y="123"/>
                        <a:pt x="123" y="102"/>
                        <a:pt x="123" y="62"/>
                      </a:cubicBezTo>
                      <a:cubicBezTo>
                        <a:pt x="123" y="21"/>
                        <a:pt x="10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9" name="Google Shape;7709;p56"/>
                <p:cNvSpPr/>
                <p:nvPr/>
              </p:nvSpPr>
              <p:spPr>
                <a:xfrm flipH="1" rot="10800000">
                  <a:off x="6548498" y="4817576"/>
                  <a:ext cx="16230" cy="13629"/>
                </a:xfrm>
                <a:custGeom>
                  <a:rect b="b" l="l" r="r" t="t"/>
                  <a:pathLst>
                    <a:path extrusionOk="0" h="372" w="443">
                      <a:moveTo>
                        <a:pt x="245" y="1"/>
                      </a:moveTo>
                      <a:cubicBezTo>
                        <a:pt x="82" y="1"/>
                        <a:pt x="1" y="204"/>
                        <a:pt x="123" y="326"/>
                      </a:cubicBezTo>
                      <a:cubicBezTo>
                        <a:pt x="160" y="357"/>
                        <a:pt x="204" y="371"/>
                        <a:pt x="248" y="371"/>
                      </a:cubicBezTo>
                      <a:cubicBezTo>
                        <a:pt x="348" y="371"/>
                        <a:pt x="442" y="297"/>
                        <a:pt x="428" y="184"/>
                      </a:cubicBezTo>
                      <a:cubicBezTo>
                        <a:pt x="428" y="82"/>
                        <a:pt x="347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0" name="Google Shape;7710;p56"/>
                <p:cNvSpPr/>
                <p:nvPr/>
              </p:nvSpPr>
              <p:spPr>
                <a:xfrm flipH="1" rot="10800000">
                  <a:off x="5394453" y="4828165"/>
                  <a:ext cx="3737" cy="3774"/>
                </a:xfrm>
                <a:custGeom>
                  <a:rect b="b" l="l" r="r" t="t"/>
                  <a:pathLst>
                    <a:path extrusionOk="0" h="103" w="102">
                      <a:moveTo>
                        <a:pt x="41" y="0"/>
                      </a:moveTo>
                      <a:cubicBezTo>
                        <a:pt x="20" y="21"/>
                        <a:pt x="0" y="41"/>
                        <a:pt x="0" y="61"/>
                      </a:cubicBezTo>
                      <a:cubicBezTo>
                        <a:pt x="0" y="82"/>
                        <a:pt x="20" y="102"/>
                        <a:pt x="61" y="102"/>
                      </a:cubicBezTo>
                      <a:cubicBezTo>
                        <a:pt x="81" y="102"/>
                        <a:pt x="102" y="82"/>
                        <a:pt x="102" y="61"/>
                      </a:cubicBezTo>
                      <a:cubicBezTo>
                        <a:pt x="102" y="21"/>
                        <a:pt x="6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1" name="Google Shape;7711;p56"/>
                <p:cNvSpPr/>
                <p:nvPr/>
              </p:nvSpPr>
              <p:spPr>
                <a:xfrm flipH="1" rot="10800000">
                  <a:off x="8638924" y="4791454"/>
                  <a:ext cx="41803" cy="40887"/>
                </a:xfrm>
                <a:custGeom>
                  <a:rect b="b" l="l" r="r" t="t"/>
                  <a:pathLst>
                    <a:path extrusionOk="0" h="1116" w="1141">
                      <a:moveTo>
                        <a:pt x="583" y="1"/>
                      </a:moveTo>
                      <a:cubicBezTo>
                        <a:pt x="291" y="1"/>
                        <a:pt x="0" y="205"/>
                        <a:pt x="42" y="601"/>
                      </a:cubicBezTo>
                      <a:cubicBezTo>
                        <a:pt x="72" y="947"/>
                        <a:pt x="332" y="1116"/>
                        <a:pt x="591" y="1116"/>
                      </a:cubicBezTo>
                      <a:cubicBezTo>
                        <a:pt x="866" y="1116"/>
                        <a:pt x="1141" y="927"/>
                        <a:pt x="1141" y="561"/>
                      </a:cubicBezTo>
                      <a:cubicBezTo>
                        <a:pt x="1141" y="184"/>
                        <a:pt x="861" y="1"/>
                        <a:pt x="5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2" name="Google Shape;7712;p56"/>
                <p:cNvSpPr/>
                <p:nvPr/>
              </p:nvSpPr>
              <p:spPr>
                <a:xfrm flipH="1" rot="10800000">
                  <a:off x="9196070" y="4784896"/>
                  <a:ext cx="56495" cy="47995"/>
                </a:xfrm>
                <a:custGeom>
                  <a:rect b="b" l="l" r="r" t="t"/>
                  <a:pathLst>
                    <a:path extrusionOk="0" h="1310" w="1542">
                      <a:moveTo>
                        <a:pt x="682" y="0"/>
                      </a:moveTo>
                      <a:cubicBezTo>
                        <a:pt x="334" y="0"/>
                        <a:pt x="1" y="279"/>
                        <a:pt x="15" y="678"/>
                      </a:cubicBezTo>
                      <a:cubicBezTo>
                        <a:pt x="35" y="1031"/>
                        <a:pt x="320" y="1309"/>
                        <a:pt x="652" y="1309"/>
                      </a:cubicBezTo>
                      <a:cubicBezTo>
                        <a:pt x="663" y="1309"/>
                        <a:pt x="675" y="1309"/>
                        <a:pt x="686" y="1308"/>
                      </a:cubicBezTo>
                      <a:cubicBezTo>
                        <a:pt x="1277" y="1288"/>
                        <a:pt x="1541" y="576"/>
                        <a:pt x="1114" y="169"/>
                      </a:cubicBezTo>
                      <a:cubicBezTo>
                        <a:pt x="985" y="52"/>
                        <a:pt x="832" y="0"/>
                        <a:pt x="6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3" name="Google Shape;7713;p56"/>
                <p:cNvSpPr/>
                <p:nvPr/>
              </p:nvSpPr>
              <p:spPr>
                <a:xfrm flipH="1" rot="10800000">
                  <a:off x="5585444" y="4829630"/>
                  <a:ext cx="5862" cy="5349"/>
                </a:xfrm>
                <a:custGeom>
                  <a:rect b="b" l="l" r="r" t="t"/>
                  <a:pathLst>
                    <a:path extrusionOk="0" h="146" w="160">
                      <a:moveTo>
                        <a:pt x="66" y="0"/>
                      </a:moveTo>
                      <a:cubicBezTo>
                        <a:pt x="0" y="0"/>
                        <a:pt x="0" y="146"/>
                        <a:pt x="66" y="146"/>
                      </a:cubicBezTo>
                      <a:cubicBezTo>
                        <a:pt x="69" y="146"/>
                        <a:pt x="73" y="145"/>
                        <a:pt x="78" y="144"/>
                      </a:cubicBezTo>
                      <a:cubicBezTo>
                        <a:pt x="159" y="144"/>
                        <a:pt x="159" y="22"/>
                        <a:pt x="78" y="2"/>
                      </a:cubicBezTo>
                      <a:cubicBezTo>
                        <a:pt x="73" y="1"/>
                        <a:pt x="69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4" name="Google Shape;7714;p56"/>
                <p:cNvSpPr/>
                <p:nvPr/>
              </p:nvSpPr>
              <p:spPr>
                <a:xfrm flipH="1" rot="10800000">
                  <a:off x="6163584" y="4827652"/>
                  <a:ext cx="12200" cy="7401"/>
                </a:xfrm>
                <a:custGeom>
                  <a:rect b="b" l="l" r="r" t="t"/>
                  <a:pathLst>
                    <a:path extrusionOk="0" h="202" w="333">
                      <a:moveTo>
                        <a:pt x="201" y="0"/>
                      </a:moveTo>
                      <a:cubicBezTo>
                        <a:pt x="191" y="0"/>
                        <a:pt x="180" y="1"/>
                        <a:pt x="170" y="4"/>
                      </a:cubicBezTo>
                      <a:cubicBezTo>
                        <a:pt x="1" y="4"/>
                        <a:pt x="180" y="201"/>
                        <a:pt x="278" y="201"/>
                      </a:cubicBezTo>
                      <a:cubicBezTo>
                        <a:pt x="309" y="201"/>
                        <a:pt x="332" y="181"/>
                        <a:pt x="332" y="126"/>
                      </a:cubicBezTo>
                      <a:cubicBezTo>
                        <a:pt x="315" y="55"/>
                        <a:pt x="266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5" name="Google Shape;7715;p56"/>
                <p:cNvSpPr/>
                <p:nvPr/>
              </p:nvSpPr>
              <p:spPr>
                <a:xfrm flipH="1" rot="10800000">
                  <a:off x="5299012" y="4834137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41" y="0"/>
                      </a:moveTo>
                      <a:cubicBezTo>
                        <a:pt x="21" y="0"/>
                        <a:pt x="0" y="21"/>
                        <a:pt x="0" y="41"/>
                      </a:cubicBezTo>
                      <a:cubicBezTo>
                        <a:pt x="0" y="41"/>
                        <a:pt x="21" y="61"/>
                        <a:pt x="41" y="61"/>
                      </a:cubicBezTo>
                      <a:cubicBezTo>
                        <a:pt x="41" y="61"/>
                        <a:pt x="62" y="41"/>
                        <a:pt x="62" y="41"/>
                      </a:cubicBezTo>
                      <a:cubicBezTo>
                        <a:pt x="62" y="21"/>
                        <a:pt x="4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6" name="Google Shape;7716;p56"/>
                <p:cNvSpPr/>
                <p:nvPr/>
              </p:nvSpPr>
              <p:spPr>
                <a:xfrm flipH="1" rot="10800000">
                  <a:off x="8077564" y="4808783"/>
                  <a:ext cx="33597" cy="29310"/>
                </a:xfrm>
                <a:custGeom>
                  <a:rect b="b" l="l" r="r" t="t"/>
                  <a:pathLst>
                    <a:path extrusionOk="0" h="800" w="917">
                      <a:moveTo>
                        <a:pt x="407" y="0"/>
                      </a:moveTo>
                      <a:cubicBezTo>
                        <a:pt x="198" y="0"/>
                        <a:pt x="1" y="172"/>
                        <a:pt x="1" y="413"/>
                      </a:cubicBezTo>
                      <a:cubicBezTo>
                        <a:pt x="21" y="636"/>
                        <a:pt x="204" y="799"/>
                        <a:pt x="428" y="799"/>
                      </a:cubicBezTo>
                      <a:cubicBezTo>
                        <a:pt x="774" y="779"/>
                        <a:pt x="916" y="352"/>
                        <a:pt x="672" y="107"/>
                      </a:cubicBezTo>
                      <a:cubicBezTo>
                        <a:pt x="592" y="33"/>
                        <a:pt x="498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7" name="Google Shape;7717;p56"/>
                <p:cNvSpPr/>
                <p:nvPr/>
              </p:nvSpPr>
              <p:spPr>
                <a:xfrm flipH="1" rot="10800000">
                  <a:off x="8814381" y="4795374"/>
                  <a:ext cx="51989" cy="44075"/>
                </a:xfrm>
                <a:custGeom>
                  <a:rect b="b" l="l" r="r" t="t"/>
                  <a:pathLst>
                    <a:path extrusionOk="0" h="1203" w="1419">
                      <a:moveTo>
                        <a:pt x="609" y="0"/>
                      </a:moveTo>
                      <a:cubicBezTo>
                        <a:pt x="297" y="0"/>
                        <a:pt x="0" y="253"/>
                        <a:pt x="15" y="633"/>
                      </a:cubicBezTo>
                      <a:cubicBezTo>
                        <a:pt x="35" y="958"/>
                        <a:pt x="320" y="1202"/>
                        <a:pt x="645" y="1202"/>
                      </a:cubicBezTo>
                      <a:cubicBezTo>
                        <a:pt x="1174" y="1182"/>
                        <a:pt x="1419" y="511"/>
                        <a:pt x="1012" y="165"/>
                      </a:cubicBezTo>
                      <a:cubicBezTo>
                        <a:pt x="892" y="51"/>
                        <a:pt x="749" y="0"/>
                        <a:pt x="6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8" name="Google Shape;7718;p56"/>
                <p:cNvSpPr/>
                <p:nvPr/>
              </p:nvSpPr>
              <p:spPr>
                <a:xfrm flipH="1" rot="10800000">
                  <a:off x="8246279" y="4808783"/>
                  <a:ext cx="37077" cy="31435"/>
                </a:xfrm>
                <a:custGeom>
                  <a:rect b="b" l="l" r="r" t="t"/>
                  <a:pathLst>
                    <a:path extrusionOk="0" h="858" w="1012">
                      <a:moveTo>
                        <a:pt x="573" y="1"/>
                      </a:moveTo>
                      <a:cubicBezTo>
                        <a:pt x="459" y="1"/>
                        <a:pt x="344" y="46"/>
                        <a:pt x="259" y="145"/>
                      </a:cubicBezTo>
                      <a:cubicBezTo>
                        <a:pt x="0" y="424"/>
                        <a:pt x="189" y="858"/>
                        <a:pt x="559" y="858"/>
                      </a:cubicBezTo>
                      <a:cubicBezTo>
                        <a:pt x="568" y="858"/>
                        <a:pt x="576" y="858"/>
                        <a:pt x="585" y="857"/>
                      </a:cubicBezTo>
                      <a:cubicBezTo>
                        <a:pt x="829" y="857"/>
                        <a:pt x="1012" y="654"/>
                        <a:pt x="1012" y="410"/>
                      </a:cubicBezTo>
                      <a:cubicBezTo>
                        <a:pt x="999" y="158"/>
                        <a:pt x="787" y="1"/>
                        <a:pt x="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9" name="Google Shape;7719;p56"/>
                <p:cNvSpPr/>
                <p:nvPr/>
              </p:nvSpPr>
              <p:spPr>
                <a:xfrm flipH="1" rot="10800000">
                  <a:off x="5680482" y="4837617"/>
                  <a:ext cx="6998" cy="4763"/>
                </a:xfrm>
                <a:custGeom>
                  <a:rect b="b" l="l" r="r" t="t"/>
                  <a:pathLst>
                    <a:path extrusionOk="0" h="130" w="191">
                      <a:moveTo>
                        <a:pt x="109" y="0"/>
                      </a:moveTo>
                      <a:cubicBezTo>
                        <a:pt x="1" y="0"/>
                        <a:pt x="103" y="129"/>
                        <a:pt x="159" y="129"/>
                      </a:cubicBezTo>
                      <a:cubicBezTo>
                        <a:pt x="177" y="129"/>
                        <a:pt x="190" y="116"/>
                        <a:pt x="190" y="82"/>
                      </a:cubicBezTo>
                      <a:cubicBezTo>
                        <a:pt x="190" y="41"/>
                        <a:pt x="149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0" name="Google Shape;7720;p56"/>
                <p:cNvSpPr/>
                <p:nvPr/>
              </p:nvSpPr>
              <p:spPr>
                <a:xfrm flipH="1" rot="10800000">
                  <a:off x="7030867" y="4824831"/>
                  <a:ext cx="18319" cy="17659"/>
                </a:xfrm>
                <a:custGeom>
                  <a:rect b="b" l="l" r="r" t="t"/>
                  <a:pathLst>
                    <a:path extrusionOk="0" h="482" w="500">
                      <a:moveTo>
                        <a:pt x="276" y="1"/>
                      </a:moveTo>
                      <a:cubicBezTo>
                        <a:pt x="265" y="1"/>
                        <a:pt x="255" y="2"/>
                        <a:pt x="244" y="3"/>
                      </a:cubicBezTo>
                      <a:cubicBezTo>
                        <a:pt x="102" y="3"/>
                        <a:pt x="0" y="126"/>
                        <a:pt x="0" y="248"/>
                      </a:cubicBezTo>
                      <a:cubicBezTo>
                        <a:pt x="10" y="405"/>
                        <a:pt x="130" y="482"/>
                        <a:pt x="248" y="482"/>
                      </a:cubicBezTo>
                      <a:cubicBezTo>
                        <a:pt x="374" y="482"/>
                        <a:pt x="499" y="395"/>
                        <a:pt x="489" y="227"/>
                      </a:cubicBezTo>
                      <a:cubicBezTo>
                        <a:pt x="489" y="97"/>
                        <a:pt x="387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1" name="Google Shape;7721;p56"/>
                <p:cNvSpPr/>
                <p:nvPr/>
              </p:nvSpPr>
              <p:spPr>
                <a:xfrm flipH="1" rot="10800000">
                  <a:off x="5203572" y="4843845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21" y="0"/>
                        <a:pt x="1" y="0"/>
                        <a:pt x="1" y="20"/>
                      </a:cubicBezTo>
                      <a:cubicBezTo>
                        <a:pt x="1" y="20"/>
                        <a:pt x="1" y="41"/>
                        <a:pt x="21" y="41"/>
                      </a:cubicBezTo>
                      <a:cubicBezTo>
                        <a:pt x="42" y="41"/>
                        <a:pt x="42" y="20"/>
                        <a:pt x="42" y="20"/>
                      </a:cubicBezTo>
                      <a:cubicBezTo>
                        <a:pt x="42" y="0"/>
                        <a:pt x="42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2" name="Google Shape;7722;p56"/>
                <p:cNvSpPr/>
                <p:nvPr/>
              </p:nvSpPr>
              <p:spPr>
                <a:xfrm flipH="1" rot="10800000">
                  <a:off x="9290228" y="4799074"/>
                  <a:ext cx="57741" cy="48691"/>
                </a:xfrm>
                <a:custGeom>
                  <a:rect b="b" l="l" r="r" t="t"/>
                  <a:pathLst>
                    <a:path extrusionOk="0" h="1329" w="1576">
                      <a:moveTo>
                        <a:pt x="702" y="0"/>
                      </a:moveTo>
                      <a:cubicBezTo>
                        <a:pt x="342" y="0"/>
                        <a:pt x="1" y="284"/>
                        <a:pt x="29" y="697"/>
                      </a:cubicBezTo>
                      <a:cubicBezTo>
                        <a:pt x="49" y="1051"/>
                        <a:pt x="335" y="1329"/>
                        <a:pt x="684" y="1329"/>
                      </a:cubicBezTo>
                      <a:cubicBezTo>
                        <a:pt x="696" y="1329"/>
                        <a:pt x="709" y="1328"/>
                        <a:pt x="721" y="1328"/>
                      </a:cubicBezTo>
                      <a:cubicBezTo>
                        <a:pt x="1311" y="1307"/>
                        <a:pt x="1576" y="575"/>
                        <a:pt x="1148" y="168"/>
                      </a:cubicBezTo>
                      <a:cubicBezTo>
                        <a:pt x="1014" y="52"/>
                        <a:pt x="856" y="0"/>
                        <a:pt x="7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3" name="Google Shape;7723;p56"/>
                <p:cNvSpPr/>
                <p:nvPr/>
              </p:nvSpPr>
              <p:spPr>
                <a:xfrm flipH="1" rot="10800000">
                  <a:off x="6641704" y="4837874"/>
                  <a:ext cx="17183" cy="14875"/>
                </a:xfrm>
                <a:custGeom>
                  <a:rect b="b" l="l" r="r" t="t"/>
                  <a:pathLst>
                    <a:path extrusionOk="0" h="406" w="469">
                      <a:moveTo>
                        <a:pt x="262" y="1"/>
                      </a:moveTo>
                      <a:cubicBezTo>
                        <a:pt x="213" y="1"/>
                        <a:pt x="163" y="19"/>
                        <a:pt x="122" y="60"/>
                      </a:cubicBezTo>
                      <a:cubicBezTo>
                        <a:pt x="0" y="202"/>
                        <a:pt x="102" y="406"/>
                        <a:pt x="285" y="406"/>
                      </a:cubicBezTo>
                      <a:cubicBezTo>
                        <a:pt x="387" y="385"/>
                        <a:pt x="468" y="304"/>
                        <a:pt x="468" y="182"/>
                      </a:cubicBezTo>
                      <a:cubicBezTo>
                        <a:pt x="455" y="73"/>
                        <a:pt x="360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4" name="Google Shape;7724;p56"/>
                <p:cNvSpPr/>
                <p:nvPr/>
              </p:nvSpPr>
              <p:spPr>
                <a:xfrm flipH="1" rot="10800000">
                  <a:off x="5775410" y="4846080"/>
                  <a:ext cx="8243" cy="7474"/>
                </a:xfrm>
                <a:custGeom>
                  <a:rect b="b" l="l" r="r" t="t"/>
                  <a:pathLst>
                    <a:path extrusionOk="0" h="204" w="225">
                      <a:moveTo>
                        <a:pt x="122" y="0"/>
                      </a:moveTo>
                      <a:cubicBezTo>
                        <a:pt x="0" y="0"/>
                        <a:pt x="0" y="204"/>
                        <a:pt x="122" y="204"/>
                      </a:cubicBezTo>
                      <a:cubicBezTo>
                        <a:pt x="183" y="204"/>
                        <a:pt x="224" y="143"/>
                        <a:pt x="224" y="102"/>
                      </a:cubicBezTo>
                      <a:cubicBezTo>
                        <a:pt x="224" y="41"/>
                        <a:pt x="18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5" name="Google Shape;7725;p56"/>
                <p:cNvSpPr/>
                <p:nvPr/>
              </p:nvSpPr>
              <p:spPr>
                <a:xfrm flipH="1" rot="10800000">
                  <a:off x="8323072" y="4819958"/>
                  <a:ext cx="39312" cy="33597"/>
                </a:xfrm>
                <a:custGeom>
                  <a:rect b="b" l="l" r="r" t="t"/>
                  <a:pathLst>
                    <a:path extrusionOk="0" h="917" w="1073">
                      <a:moveTo>
                        <a:pt x="607" y="0"/>
                      </a:moveTo>
                      <a:cubicBezTo>
                        <a:pt x="489" y="0"/>
                        <a:pt x="370" y="45"/>
                        <a:pt x="279" y="143"/>
                      </a:cubicBezTo>
                      <a:cubicBezTo>
                        <a:pt x="0" y="442"/>
                        <a:pt x="209" y="917"/>
                        <a:pt x="601" y="917"/>
                      </a:cubicBezTo>
                      <a:cubicBezTo>
                        <a:pt x="609" y="917"/>
                        <a:pt x="617" y="916"/>
                        <a:pt x="625" y="916"/>
                      </a:cubicBezTo>
                      <a:cubicBezTo>
                        <a:pt x="890" y="916"/>
                        <a:pt x="1073" y="692"/>
                        <a:pt x="1073" y="448"/>
                      </a:cubicBezTo>
                      <a:cubicBezTo>
                        <a:pt x="1060" y="167"/>
                        <a:pt x="835" y="0"/>
                        <a:pt x="6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6" name="Google Shape;7726;p56"/>
                <p:cNvSpPr/>
                <p:nvPr/>
              </p:nvSpPr>
              <p:spPr>
                <a:xfrm flipH="1" rot="10800000">
                  <a:off x="7978643" y="4826663"/>
                  <a:ext cx="32607" cy="28028"/>
                </a:xfrm>
                <a:custGeom>
                  <a:rect b="b" l="l" r="r" t="t"/>
                  <a:pathLst>
                    <a:path extrusionOk="0" h="765" w="890">
                      <a:moveTo>
                        <a:pt x="514" y="1"/>
                      </a:moveTo>
                      <a:cubicBezTo>
                        <a:pt x="416" y="1"/>
                        <a:pt x="316" y="41"/>
                        <a:pt x="239" y="133"/>
                      </a:cubicBezTo>
                      <a:cubicBezTo>
                        <a:pt x="0" y="371"/>
                        <a:pt x="188" y="765"/>
                        <a:pt x="500" y="765"/>
                      </a:cubicBezTo>
                      <a:cubicBezTo>
                        <a:pt x="508" y="765"/>
                        <a:pt x="516" y="764"/>
                        <a:pt x="523" y="764"/>
                      </a:cubicBezTo>
                      <a:cubicBezTo>
                        <a:pt x="747" y="743"/>
                        <a:pt x="890" y="581"/>
                        <a:pt x="890" y="357"/>
                      </a:cubicBezTo>
                      <a:cubicBezTo>
                        <a:pt x="876" y="144"/>
                        <a:pt x="698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7" name="Google Shape;7727;p56"/>
                <p:cNvSpPr/>
                <p:nvPr/>
              </p:nvSpPr>
              <p:spPr>
                <a:xfrm flipH="1" rot="10800000">
                  <a:off x="6258512" y="4844761"/>
                  <a:ext cx="11944" cy="11028"/>
                </a:xfrm>
                <a:custGeom>
                  <a:rect b="b" l="l" r="r" t="t"/>
                  <a:pathLst>
                    <a:path extrusionOk="0" h="301" w="326">
                      <a:moveTo>
                        <a:pt x="143" y="0"/>
                      </a:moveTo>
                      <a:cubicBezTo>
                        <a:pt x="61" y="0"/>
                        <a:pt x="0" y="82"/>
                        <a:pt x="0" y="163"/>
                      </a:cubicBezTo>
                      <a:cubicBezTo>
                        <a:pt x="10" y="255"/>
                        <a:pt x="82" y="300"/>
                        <a:pt x="153" y="300"/>
                      </a:cubicBezTo>
                      <a:cubicBezTo>
                        <a:pt x="224" y="300"/>
                        <a:pt x="295" y="255"/>
                        <a:pt x="305" y="163"/>
                      </a:cubicBezTo>
                      <a:cubicBezTo>
                        <a:pt x="326" y="61"/>
                        <a:pt x="24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8" name="Google Shape;7728;p56"/>
                <p:cNvSpPr/>
                <p:nvPr/>
              </p:nvSpPr>
              <p:spPr>
                <a:xfrm flipH="1" rot="10800000">
                  <a:off x="8720442" y="4813217"/>
                  <a:ext cx="50486" cy="42903"/>
                </a:xfrm>
                <a:custGeom>
                  <a:rect b="b" l="l" r="r" t="t"/>
                  <a:pathLst>
                    <a:path extrusionOk="0" h="1171" w="1378">
                      <a:moveTo>
                        <a:pt x="603" y="0"/>
                      </a:moveTo>
                      <a:cubicBezTo>
                        <a:pt x="293" y="0"/>
                        <a:pt x="0" y="250"/>
                        <a:pt x="15" y="620"/>
                      </a:cubicBezTo>
                      <a:cubicBezTo>
                        <a:pt x="34" y="933"/>
                        <a:pt x="279" y="1170"/>
                        <a:pt x="587" y="1170"/>
                      </a:cubicBezTo>
                      <a:cubicBezTo>
                        <a:pt x="600" y="1170"/>
                        <a:pt x="612" y="1170"/>
                        <a:pt x="625" y="1169"/>
                      </a:cubicBezTo>
                      <a:cubicBezTo>
                        <a:pt x="1134" y="1149"/>
                        <a:pt x="1378" y="518"/>
                        <a:pt x="991" y="152"/>
                      </a:cubicBezTo>
                      <a:cubicBezTo>
                        <a:pt x="874" y="47"/>
                        <a:pt x="737" y="0"/>
                        <a:pt x="6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9" name="Google Shape;7729;p56"/>
                <p:cNvSpPr/>
                <p:nvPr/>
              </p:nvSpPr>
              <p:spPr>
                <a:xfrm flipH="1" rot="10800000">
                  <a:off x="7122571" y="4839376"/>
                  <a:ext cx="22386" cy="18832"/>
                </a:xfrm>
                <a:custGeom>
                  <a:rect b="b" l="l" r="r" t="t"/>
                  <a:pathLst>
                    <a:path extrusionOk="0" h="514" w="611">
                      <a:moveTo>
                        <a:pt x="341" y="0"/>
                      </a:moveTo>
                      <a:cubicBezTo>
                        <a:pt x="278" y="0"/>
                        <a:pt x="215" y="21"/>
                        <a:pt x="163" y="66"/>
                      </a:cubicBezTo>
                      <a:cubicBezTo>
                        <a:pt x="0" y="229"/>
                        <a:pt x="122" y="514"/>
                        <a:pt x="346" y="514"/>
                      </a:cubicBezTo>
                      <a:cubicBezTo>
                        <a:pt x="489" y="514"/>
                        <a:pt x="611" y="392"/>
                        <a:pt x="611" y="249"/>
                      </a:cubicBezTo>
                      <a:cubicBezTo>
                        <a:pt x="611" y="96"/>
                        <a:pt x="478" y="0"/>
                        <a:pt x="3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0" name="Google Shape;7730;p56"/>
                <p:cNvSpPr/>
                <p:nvPr/>
              </p:nvSpPr>
              <p:spPr>
                <a:xfrm flipH="1" rot="10800000">
                  <a:off x="5108900" y="4858757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1" name="Google Shape;7731;p56"/>
                <p:cNvSpPr/>
                <p:nvPr/>
              </p:nvSpPr>
              <p:spPr>
                <a:xfrm flipH="1" rot="10800000">
                  <a:off x="8402612" y="4823622"/>
                  <a:ext cx="42353" cy="35941"/>
                </a:xfrm>
                <a:custGeom>
                  <a:rect b="b" l="l" r="r" t="t"/>
                  <a:pathLst>
                    <a:path extrusionOk="0" h="981" w="1156">
                      <a:moveTo>
                        <a:pt x="513" y="1"/>
                      </a:moveTo>
                      <a:cubicBezTo>
                        <a:pt x="505" y="1"/>
                        <a:pt x="497" y="1"/>
                        <a:pt x="489" y="1"/>
                      </a:cubicBezTo>
                      <a:cubicBezTo>
                        <a:pt x="225" y="22"/>
                        <a:pt x="1" y="246"/>
                        <a:pt x="21" y="510"/>
                      </a:cubicBezTo>
                      <a:cubicBezTo>
                        <a:pt x="34" y="801"/>
                        <a:pt x="263" y="981"/>
                        <a:pt x="505" y="981"/>
                      </a:cubicBezTo>
                      <a:cubicBezTo>
                        <a:pt x="635" y="981"/>
                        <a:pt x="769" y="929"/>
                        <a:pt x="876" y="815"/>
                      </a:cubicBezTo>
                      <a:cubicBezTo>
                        <a:pt x="1155" y="516"/>
                        <a:pt x="925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2" name="Google Shape;7732;p56"/>
                <p:cNvSpPr/>
                <p:nvPr/>
              </p:nvSpPr>
              <p:spPr>
                <a:xfrm flipH="1" rot="10800000">
                  <a:off x="8548759" y="4821313"/>
                  <a:ext cx="46786" cy="39715"/>
                </a:xfrm>
                <a:custGeom>
                  <a:rect b="b" l="l" r="r" t="t"/>
                  <a:pathLst>
                    <a:path extrusionOk="0" h="1084" w="1277">
                      <a:moveTo>
                        <a:pt x="554" y="0"/>
                      </a:moveTo>
                      <a:cubicBezTo>
                        <a:pt x="546" y="0"/>
                        <a:pt x="538" y="0"/>
                        <a:pt x="529" y="1"/>
                      </a:cubicBezTo>
                      <a:cubicBezTo>
                        <a:pt x="224" y="21"/>
                        <a:pt x="0" y="265"/>
                        <a:pt x="20" y="571"/>
                      </a:cubicBezTo>
                      <a:cubicBezTo>
                        <a:pt x="34" y="887"/>
                        <a:pt x="286" y="1084"/>
                        <a:pt x="550" y="1084"/>
                      </a:cubicBezTo>
                      <a:cubicBezTo>
                        <a:pt x="694" y="1084"/>
                        <a:pt x="842" y="1025"/>
                        <a:pt x="956" y="896"/>
                      </a:cubicBezTo>
                      <a:cubicBezTo>
                        <a:pt x="1276" y="556"/>
                        <a:pt x="1027" y="0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3" name="Google Shape;7733;p56"/>
                <p:cNvSpPr/>
                <p:nvPr/>
              </p:nvSpPr>
              <p:spPr>
                <a:xfrm flipH="1" rot="10800000">
                  <a:off x="8153806" y="4834137"/>
                  <a:ext cx="36381" cy="30922"/>
                </a:xfrm>
                <a:custGeom>
                  <a:rect b="b" l="l" r="r" t="t"/>
                  <a:pathLst>
                    <a:path extrusionOk="0" h="844" w="993">
                      <a:moveTo>
                        <a:pt x="549" y="1"/>
                      </a:moveTo>
                      <a:cubicBezTo>
                        <a:pt x="440" y="1"/>
                        <a:pt x="329" y="41"/>
                        <a:pt x="239" y="131"/>
                      </a:cubicBezTo>
                      <a:cubicBezTo>
                        <a:pt x="1" y="410"/>
                        <a:pt x="190" y="844"/>
                        <a:pt x="560" y="844"/>
                      </a:cubicBezTo>
                      <a:cubicBezTo>
                        <a:pt x="568" y="844"/>
                        <a:pt x="577" y="844"/>
                        <a:pt x="585" y="843"/>
                      </a:cubicBezTo>
                      <a:cubicBezTo>
                        <a:pt x="809" y="823"/>
                        <a:pt x="992" y="640"/>
                        <a:pt x="972" y="396"/>
                      </a:cubicBezTo>
                      <a:cubicBezTo>
                        <a:pt x="959" y="154"/>
                        <a:pt x="759" y="1"/>
                        <a:pt x="5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4" name="Google Shape;7734;p56"/>
                <p:cNvSpPr/>
                <p:nvPr/>
              </p:nvSpPr>
              <p:spPr>
                <a:xfrm flipH="1" rot="10800000">
                  <a:off x="5870081" y="4859453"/>
                  <a:ext cx="9562" cy="8317"/>
                </a:xfrm>
                <a:custGeom>
                  <a:rect b="b" l="l" r="r" t="t"/>
                  <a:pathLst>
                    <a:path extrusionOk="0" h="227" w="261">
                      <a:moveTo>
                        <a:pt x="156" y="1"/>
                      </a:moveTo>
                      <a:cubicBezTo>
                        <a:pt x="152" y="1"/>
                        <a:pt x="147" y="1"/>
                        <a:pt x="143" y="2"/>
                      </a:cubicBezTo>
                      <a:cubicBezTo>
                        <a:pt x="1" y="22"/>
                        <a:pt x="1" y="205"/>
                        <a:pt x="143" y="225"/>
                      </a:cubicBezTo>
                      <a:cubicBezTo>
                        <a:pt x="147" y="226"/>
                        <a:pt x="152" y="227"/>
                        <a:pt x="156" y="227"/>
                      </a:cubicBezTo>
                      <a:cubicBezTo>
                        <a:pt x="261" y="227"/>
                        <a:pt x="261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5" name="Google Shape;7735;p56"/>
                <p:cNvSpPr/>
                <p:nvPr/>
              </p:nvSpPr>
              <p:spPr>
                <a:xfrm flipH="1" rot="10800000">
                  <a:off x="7888954" y="4841537"/>
                  <a:ext cx="26892" cy="26929"/>
                </a:xfrm>
                <a:custGeom>
                  <a:rect b="b" l="l" r="r" t="t"/>
                  <a:pathLst>
                    <a:path extrusionOk="0" h="735" w="734">
                      <a:moveTo>
                        <a:pt x="346" y="0"/>
                      </a:moveTo>
                      <a:cubicBezTo>
                        <a:pt x="143" y="21"/>
                        <a:pt x="1" y="183"/>
                        <a:pt x="1" y="387"/>
                      </a:cubicBezTo>
                      <a:cubicBezTo>
                        <a:pt x="20" y="579"/>
                        <a:pt x="166" y="735"/>
                        <a:pt x="353" y="735"/>
                      </a:cubicBezTo>
                      <a:cubicBezTo>
                        <a:pt x="364" y="735"/>
                        <a:pt x="376" y="734"/>
                        <a:pt x="387" y="733"/>
                      </a:cubicBezTo>
                      <a:cubicBezTo>
                        <a:pt x="591" y="733"/>
                        <a:pt x="733" y="550"/>
                        <a:pt x="733" y="367"/>
                      </a:cubicBezTo>
                      <a:cubicBezTo>
                        <a:pt x="713" y="163"/>
                        <a:pt x="550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6" name="Google Shape;7736;p56"/>
                <p:cNvSpPr/>
                <p:nvPr/>
              </p:nvSpPr>
              <p:spPr>
                <a:xfrm flipH="1" rot="10800000">
                  <a:off x="9383434" y="4819958"/>
                  <a:ext cx="59243" cy="49900"/>
                </a:xfrm>
                <a:custGeom>
                  <a:rect b="b" l="l" r="r" t="t"/>
                  <a:pathLst>
                    <a:path extrusionOk="0" h="1362" w="1617">
                      <a:moveTo>
                        <a:pt x="707" y="0"/>
                      </a:moveTo>
                      <a:cubicBezTo>
                        <a:pt x="344" y="0"/>
                        <a:pt x="1" y="286"/>
                        <a:pt x="29" y="710"/>
                      </a:cubicBezTo>
                      <a:cubicBezTo>
                        <a:pt x="49" y="1083"/>
                        <a:pt x="334" y="1362"/>
                        <a:pt x="702" y="1362"/>
                      </a:cubicBezTo>
                      <a:cubicBezTo>
                        <a:pt x="715" y="1362"/>
                        <a:pt x="728" y="1362"/>
                        <a:pt x="741" y="1361"/>
                      </a:cubicBezTo>
                      <a:cubicBezTo>
                        <a:pt x="1351" y="1341"/>
                        <a:pt x="1616" y="588"/>
                        <a:pt x="1168" y="181"/>
                      </a:cubicBezTo>
                      <a:cubicBezTo>
                        <a:pt x="1031" y="56"/>
                        <a:pt x="867" y="0"/>
                        <a:pt x="7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7" name="Google Shape;7737;p56"/>
                <p:cNvSpPr/>
                <p:nvPr/>
              </p:nvSpPr>
              <p:spPr>
                <a:xfrm flipH="1" rot="10800000">
                  <a:off x="7220283" y="4850843"/>
                  <a:ext cx="23631" cy="19198"/>
                </a:xfrm>
                <a:custGeom>
                  <a:rect b="b" l="l" r="r" t="t"/>
                  <a:pathLst>
                    <a:path extrusionOk="0" h="524" w="645">
                      <a:moveTo>
                        <a:pt x="236" y="1"/>
                      </a:moveTo>
                      <a:cubicBezTo>
                        <a:pt x="106" y="1"/>
                        <a:pt x="0" y="134"/>
                        <a:pt x="19" y="267"/>
                      </a:cubicBezTo>
                      <a:cubicBezTo>
                        <a:pt x="19" y="425"/>
                        <a:pt x="147" y="524"/>
                        <a:pt x="282" y="524"/>
                      </a:cubicBezTo>
                      <a:cubicBezTo>
                        <a:pt x="355" y="524"/>
                        <a:pt x="430" y="494"/>
                        <a:pt x="487" y="430"/>
                      </a:cubicBezTo>
                      <a:cubicBezTo>
                        <a:pt x="644" y="273"/>
                        <a:pt x="517" y="2"/>
                        <a:pt x="288" y="2"/>
                      </a:cubicBezTo>
                      <a:cubicBezTo>
                        <a:pt x="280" y="2"/>
                        <a:pt x="272" y="2"/>
                        <a:pt x="263" y="3"/>
                      </a:cubicBezTo>
                      <a:cubicBezTo>
                        <a:pt x="254" y="1"/>
                        <a:pt x="245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8" name="Google Shape;7738;p56"/>
                <p:cNvSpPr/>
                <p:nvPr/>
              </p:nvSpPr>
              <p:spPr>
                <a:xfrm flipH="1" rot="10800000">
                  <a:off x="6735129" y="4857988"/>
                  <a:ext cx="20664" cy="15717"/>
                </a:xfrm>
                <a:custGeom>
                  <a:rect b="b" l="l" r="r" t="t"/>
                  <a:pathLst>
                    <a:path extrusionOk="0" h="429" w="564">
                      <a:moveTo>
                        <a:pt x="279" y="1"/>
                      </a:moveTo>
                      <a:cubicBezTo>
                        <a:pt x="1" y="21"/>
                        <a:pt x="13" y="429"/>
                        <a:pt x="280" y="429"/>
                      </a:cubicBezTo>
                      <a:cubicBezTo>
                        <a:pt x="286" y="429"/>
                        <a:pt x="293" y="429"/>
                        <a:pt x="299" y="428"/>
                      </a:cubicBezTo>
                      <a:cubicBezTo>
                        <a:pt x="564" y="408"/>
                        <a:pt x="564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9" name="Google Shape;7739;p56"/>
                <p:cNvSpPr/>
                <p:nvPr/>
              </p:nvSpPr>
              <p:spPr>
                <a:xfrm flipH="1" rot="10800000">
                  <a:off x="8627236" y="4835602"/>
                  <a:ext cx="49021" cy="41437"/>
                </a:xfrm>
                <a:custGeom>
                  <a:rect b="b" l="l" r="r" t="t"/>
                  <a:pathLst>
                    <a:path extrusionOk="0" h="1131" w="1338">
                      <a:moveTo>
                        <a:pt x="585" y="1"/>
                      </a:moveTo>
                      <a:cubicBezTo>
                        <a:pt x="282" y="1"/>
                        <a:pt x="1" y="246"/>
                        <a:pt x="15" y="601"/>
                      </a:cubicBezTo>
                      <a:cubicBezTo>
                        <a:pt x="15" y="894"/>
                        <a:pt x="278" y="1131"/>
                        <a:pt x="569" y="1131"/>
                      </a:cubicBezTo>
                      <a:cubicBezTo>
                        <a:pt x="581" y="1131"/>
                        <a:pt x="593" y="1130"/>
                        <a:pt x="605" y="1130"/>
                      </a:cubicBezTo>
                      <a:cubicBezTo>
                        <a:pt x="1114" y="1109"/>
                        <a:pt x="1338" y="499"/>
                        <a:pt x="971" y="153"/>
                      </a:cubicBezTo>
                      <a:cubicBezTo>
                        <a:pt x="854" y="48"/>
                        <a:pt x="718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0" name="Google Shape;7740;p56"/>
                <p:cNvSpPr/>
                <p:nvPr/>
              </p:nvSpPr>
              <p:spPr>
                <a:xfrm flipH="1" rot="10800000">
                  <a:off x="6351681" y="4864692"/>
                  <a:ext cx="14215" cy="12713"/>
                </a:xfrm>
                <a:custGeom>
                  <a:rect b="b" l="l" r="r" t="t"/>
                  <a:pathLst>
                    <a:path extrusionOk="0" h="347" w="388">
                      <a:moveTo>
                        <a:pt x="164" y="0"/>
                      </a:moveTo>
                      <a:cubicBezTo>
                        <a:pt x="82" y="0"/>
                        <a:pt x="1" y="81"/>
                        <a:pt x="1" y="183"/>
                      </a:cubicBezTo>
                      <a:cubicBezTo>
                        <a:pt x="21" y="265"/>
                        <a:pt x="82" y="346"/>
                        <a:pt x="184" y="346"/>
                      </a:cubicBezTo>
                      <a:cubicBezTo>
                        <a:pt x="387" y="305"/>
                        <a:pt x="367" y="2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1" name="Google Shape;7741;p56"/>
                <p:cNvSpPr/>
                <p:nvPr/>
              </p:nvSpPr>
              <p:spPr>
                <a:xfrm flipH="1" rot="10800000">
                  <a:off x="7793916" y="4852126"/>
                  <a:ext cx="26892" cy="25500"/>
                </a:xfrm>
                <a:custGeom>
                  <a:rect b="b" l="l" r="r" t="t"/>
                  <a:pathLst>
                    <a:path extrusionOk="0" h="696" w="734">
                      <a:moveTo>
                        <a:pt x="353" y="1"/>
                      </a:moveTo>
                      <a:cubicBezTo>
                        <a:pt x="181" y="1"/>
                        <a:pt x="10" y="113"/>
                        <a:pt x="10" y="332"/>
                      </a:cubicBezTo>
                      <a:cubicBezTo>
                        <a:pt x="0" y="578"/>
                        <a:pt x="177" y="696"/>
                        <a:pt x="355" y="696"/>
                      </a:cubicBezTo>
                      <a:cubicBezTo>
                        <a:pt x="544" y="696"/>
                        <a:pt x="734" y="563"/>
                        <a:pt x="702" y="311"/>
                      </a:cubicBezTo>
                      <a:cubicBezTo>
                        <a:pt x="682" y="103"/>
                        <a:pt x="517" y="1"/>
                        <a:pt x="3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2" name="Google Shape;7742;p56"/>
                <p:cNvSpPr/>
                <p:nvPr/>
              </p:nvSpPr>
              <p:spPr>
                <a:xfrm flipH="1" rot="10800000">
                  <a:off x="7315650" y="4859233"/>
                  <a:ext cx="24437" cy="20444"/>
                </a:xfrm>
                <a:custGeom>
                  <a:rect b="b" l="l" r="r" t="t"/>
                  <a:pathLst>
                    <a:path extrusionOk="0" h="558" w="667">
                      <a:moveTo>
                        <a:pt x="308" y="0"/>
                      </a:moveTo>
                      <a:cubicBezTo>
                        <a:pt x="301" y="0"/>
                        <a:pt x="293" y="0"/>
                        <a:pt x="285" y="1"/>
                      </a:cubicBezTo>
                      <a:cubicBezTo>
                        <a:pt x="123" y="1"/>
                        <a:pt x="0" y="123"/>
                        <a:pt x="21" y="286"/>
                      </a:cubicBezTo>
                      <a:cubicBezTo>
                        <a:pt x="21" y="449"/>
                        <a:pt x="156" y="557"/>
                        <a:pt x="301" y="557"/>
                      </a:cubicBezTo>
                      <a:cubicBezTo>
                        <a:pt x="374" y="557"/>
                        <a:pt x="448" y="530"/>
                        <a:pt x="509" y="469"/>
                      </a:cubicBezTo>
                      <a:cubicBezTo>
                        <a:pt x="667" y="292"/>
                        <a:pt x="538" y="0"/>
                        <a:pt x="3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3" name="Google Shape;7743;p56"/>
                <p:cNvSpPr/>
                <p:nvPr/>
              </p:nvSpPr>
              <p:spPr>
                <a:xfrm flipH="1" rot="10800000">
                  <a:off x="8237120" y="4849927"/>
                  <a:ext cx="38579" cy="32717"/>
                </a:xfrm>
                <a:custGeom>
                  <a:rect b="b" l="l" r="r" t="t"/>
                  <a:pathLst>
                    <a:path extrusionOk="0" h="893" w="1053">
                      <a:moveTo>
                        <a:pt x="453" y="0"/>
                      </a:moveTo>
                      <a:cubicBezTo>
                        <a:pt x="445" y="0"/>
                        <a:pt x="436" y="0"/>
                        <a:pt x="428" y="1"/>
                      </a:cubicBezTo>
                      <a:cubicBezTo>
                        <a:pt x="183" y="1"/>
                        <a:pt x="0" y="224"/>
                        <a:pt x="21" y="469"/>
                      </a:cubicBezTo>
                      <a:cubicBezTo>
                        <a:pt x="34" y="725"/>
                        <a:pt x="254" y="892"/>
                        <a:pt x="477" y="892"/>
                      </a:cubicBezTo>
                      <a:cubicBezTo>
                        <a:pt x="591" y="892"/>
                        <a:pt x="705" y="849"/>
                        <a:pt x="794" y="754"/>
                      </a:cubicBezTo>
                      <a:cubicBezTo>
                        <a:pt x="1053" y="455"/>
                        <a:pt x="844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4" name="Google Shape;7744;p56"/>
                <p:cNvSpPr/>
                <p:nvPr/>
              </p:nvSpPr>
              <p:spPr>
                <a:xfrm flipH="1" rot="10800000">
                  <a:off x="5964423" y="4875757"/>
                  <a:ext cx="10075" cy="9269"/>
                </a:xfrm>
                <a:custGeom>
                  <a:rect b="b" l="l" r="r" t="t"/>
                  <a:pathLst>
                    <a:path extrusionOk="0" h="253" w="275">
                      <a:moveTo>
                        <a:pt x="177" y="1"/>
                      </a:moveTo>
                      <a:cubicBezTo>
                        <a:pt x="169" y="1"/>
                        <a:pt x="160" y="2"/>
                        <a:pt x="152" y="5"/>
                      </a:cubicBezTo>
                      <a:cubicBezTo>
                        <a:pt x="143" y="2"/>
                        <a:pt x="134" y="1"/>
                        <a:pt x="125" y="1"/>
                      </a:cubicBezTo>
                      <a:cubicBezTo>
                        <a:pt x="1" y="1"/>
                        <a:pt x="16" y="252"/>
                        <a:pt x="128" y="252"/>
                      </a:cubicBezTo>
                      <a:cubicBezTo>
                        <a:pt x="136" y="252"/>
                        <a:pt x="144" y="251"/>
                        <a:pt x="152" y="249"/>
                      </a:cubicBezTo>
                      <a:cubicBezTo>
                        <a:pt x="234" y="249"/>
                        <a:pt x="274" y="188"/>
                        <a:pt x="274" y="106"/>
                      </a:cubicBezTo>
                      <a:cubicBezTo>
                        <a:pt x="274" y="53"/>
                        <a:pt x="229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5" name="Google Shape;7745;p56"/>
                <p:cNvSpPr/>
                <p:nvPr/>
              </p:nvSpPr>
              <p:spPr>
                <a:xfrm flipH="1" rot="10800000">
                  <a:off x="7698109" y="4860699"/>
                  <a:ext cx="29640" cy="24950"/>
                </a:xfrm>
                <a:custGeom>
                  <a:rect b="b" l="l" r="r" t="t"/>
                  <a:pathLst>
                    <a:path extrusionOk="0" h="681" w="809">
                      <a:moveTo>
                        <a:pt x="350" y="0"/>
                      </a:moveTo>
                      <a:cubicBezTo>
                        <a:pt x="342" y="0"/>
                        <a:pt x="334" y="1"/>
                        <a:pt x="326" y="1"/>
                      </a:cubicBezTo>
                      <a:cubicBezTo>
                        <a:pt x="143" y="1"/>
                        <a:pt x="0" y="164"/>
                        <a:pt x="21" y="347"/>
                      </a:cubicBezTo>
                      <a:cubicBezTo>
                        <a:pt x="21" y="550"/>
                        <a:pt x="182" y="680"/>
                        <a:pt x="355" y="680"/>
                      </a:cubicBezTo>
                      <a:cubicBezTo>
                        <a:pt x="444" y="680"/>
                        <a:pt x="535" y="646"/>
                        <a:pt x="611" y="571"/>
                      </a:cubicBezTo>
                      <a:cubicBezTo>
                        <a:pt x="809" y="353"/>
                        <a:pt x="641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6" name="Google Shape;7746;p56"/>
                <p:cNvSpPr/>
                <p:nvPr/>
              </p:nvSpPr>
              <p:spPr>
                <a:xfrm flipH="1" rot="10800000">
                  <a:off x="7411311" y="4864692"/>
                  <a:ext cx="25903" cy="21726"/>
                </a:xfrm>
                <a:custGeom>
                  <a:rect b="b" l="l" r="r" t="t"/>
                  <a:pathLst>
                    <a:path extrusionOk="0" h="593" w="707">
                      <a:moveTo>
                        <a:pt x="296" y="1"/>
                      </a:moveTo>
                      <a:cubicBezTo>
                        <a:pt x="141" y="1"/>
                        <a:pt x="0" y="125"/>
                        <a:pt x="14" y="307"/>
                      </a:cubicBezTo>
                      <a:cubicBezTo>
                        <a:pt x="14" y="470"/>
                        <a:pt x="157" y="592"/>
                        <a:pt x="320" y="592"/>
                      </a:cubicBezTo>
                      <a:cubicBezTo>
                        <a:pt x="584" y="572"/>
                        <a:pt x="706" y="246"/>
                        <a:pt x="503" y="83"/>
                      </a:cubicBezTo>
                      <a:cubicBezTo>
                        <a:pt x="439" y="26"/>
                        <a:pt x="366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7" name="Google Shape;7747;p56"/>
                <p:cNvSpPr/>
                <p:nvPr/>
              </p:nvSpPr>
              <p:spPr>
                <a:xfrm flipH="1" rot="10800000">
                  <a:off x="8060637" y="4857218"/>
                  <a:ext cx="35612" cy="30189"/>
                </a:xfrm>
                <a:custGeom>
                  <a:rect b="b" l="l" r="r" t="t"/>
                  <a:pathLst>
                    <a:path extrusionOk="0" h="824" w="972">
                      <a:moveTo>
                        <a:pt x="534" y="0"/>
                      </a:moveTo>
                      <a:cubicBezTo>
                        <a:pt x="428" y="0"/>
                        <a:pt x="322" y="41"/>
                        <a:pt x="239" y="131"/>
                      </a:cubicBezTo>
                      <a:cubicBezTo>
                        <a:pt x="0" y="409"/>
                        <a:pt x="189" y="823"/>
                        <a:pt x="539" y="823"/>
                      </a:cubicBezTo>
                      <a:cubicBezTo>
                        <a:pt x="548" y="823"/>
                        <a:pt x="556" y="823"/>
                        <a:pt x="564" y="823"/>
                      </a:cubicBezTo>
                      <a:cubicBezTo>
                        <a:pt x="788" y="802"/>
                        <a:pt x="971" y="619"/>
                        <a:pt x="951" y="395"/>
                      </a:cubicBezTo>
                      <a:cubicBezTo>
                        <a:pt x="938" y="153"/>
                        <a:pt x="738" y="0"/>
                        <a:pt x="5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8" name="Google Shape;7748;p56"/>
                <p:cNvSpPr/>
                <p:nvPr/>
              </p:nvSpPr>
              <p:spPr>
                <a:xfrm flipH="1" rot="10800000">
                  <a:off x="7602668" y="4865462"/>
                  <a:ext cx="27625" cy="23888"/>
                </a:xfrm>
                <a:custGeom>
                  <a:rect b="b" l="l" r="r" t="t"/>
                  <a:pathLst>
                    <a:path extrusionOk="0" h="652" w="754">
                      <a:moveTo>
                        <a:pt x="329" y="1"/>
                      </a:moveTo>
                      <a:cubicBezTo>
                        <a:pt x="158" y="1"/>
                        <a:pt x="1" y="134"/>
                        <a:pt x="1" y="346"/>
                      </a:cubicBezTo>
                      <a:cubicBezTo>
                        <a:pt x="21" y="509"/>
                        <a:pt x="163" y="652"/>
                        <a:pt x="347" y="652"/>
                      </a:cubicBezTo>
                      <a:cubicBezTo>
                        <a:pt x="631" y="631"/>
                        <a:pt x="754" y="285"/>
                        <a:pt x="550" y="82"/>
                      </a:cubicBezTo>
                      <a:cubicBezTo>
                        <a:pt x="482" y="26"/>
                        <a:pt x="404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9" name="Google Shape;7749;p56"/>
                <p:cNvSpPr/>
                <p:nvPr/>
              </p:nvSpPr>
              <p:spPr>
                <a:xfrm flipH="1" rot="10800000">
                  <a:off x="7506861" y="4866927"/>
                  <a:ext cx="23192" cy="22715"/>
                </a:xfrm>
                <a:custGeom>
                  <a:rect b="b" l="l" r="r" t="t"/>
                  <a:pathLst>
                    <a:path extrusionOk="0" h="620" w="633">
                      <a:moveTo>
                        <a:pt x="318" y="0"/>
                      </a:moveTo>
                      <a:cubicBezTo>
                        <a:pt x="159" y="0"/>
                        <a:pt x="1" y="113"/>
                        <a:pt x="11" y="334"/>
                      </a:cubicBezTo>
                      <a:cubicBezTo>
                        <a:pt x="21" y="527"/>
                        <a:pt x="164" y="620"/>
                        <a:pt x="309" y="620"/>
                      </a:cubicBezTo>
                      <a:cubicBezTo>
                        <a:pt x="469" y="620"/>
                        <a:pt x="632" y="507"/>
                        <a:pt x="622" y="293"/>
                      </a:cubicBezTo>
                      <a:cubicBezTo>
                        <a:pt x="612" y="97"/>
                        <a:pt x="465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0" name="Google Shape;7750;p56"/>
                <p:cNvSpPr/>
                <p:nvPr/>
              </p:nvSpPr>
              <p:spPr>
                <a:xfrm flipH="1" rot="10800000">
                  <a:off x="8459290" y="4821240"/>
                  <a:ext cx="61404" cy="71663"/>
                </a:xfrm>
                <a:custGeom>
                  <a:rect b="b" l="l" r="r" t="t"/>
                  <a:pathLst>
                    <a:path extrusionOk="0" h="1956" w="1676">
                      <a:moveTo>
                        <a:pt x="522" y="0"/>
                      </a:moveTo>
                      <a:cubicBezTo>
                        <a:pt x="259" y="0"/>
                        <a:pt x="0" y="179"/>
                        <a:pt x="0" y="525"/>
                      </a:cubicBezTo>
                      <a:cubicBezTo>
                        <a:pt x="20" y="817"/>
                        <a:pt x="245" y="1035"/>
                        <a:pt x="532" y="1035"/>
                      </a:cubicBezTo>
                      <a:cubicBezTo>
                        <a:pt x="544" y="1035"/>
                        <a:pt x="557" y="1034"/>
                        <a:pt x="570" y="1034"/>
                      </a:cubicBezTo>
                      <a:cubicBezTo>
                        <a:pt x="611" y="1034"/>
                        <a:pt x="672" y="1013"/>
                        <a:pt x="712" y="1013"/>
                      </a:cubicBezTo>
                      <a:cubicBezTo>
                        <a:pt x="255" y="1287"/>
                        <a:pt x="488" y="1956"/>
                        <a:pt x="954" y="1956"/>
                      </a:cubicBezTo>
                      <a:cubicBezTo>
                        <a:pt x="1006" y="1956"/>
                        <a:pt x="1062" y="1947"/>
                        <a:pt x="1119" y="1929"/>
                      </a:cubicBezTo>
                      <a:cubicBezTo>
                        <a:pt x="1676" y="1750"/>
                        <a:pt x="1553" y="930"/>
                        <a:pt x="978" y="930"/>
                      </a:cubicBezTo>
                      <a:cubicBezTo>
                        <a:pt x="964" y="930"/>
                        <a:pt x="950" y="931"/>
                        <a:pt x="936" y="932"/>
                      </a:cubicBezTo>
                      <a:cubicBezTo>
                        <a:pt x="896" y="932"/>
                        <a:pt x="835" y="952"/>
                        <a:pt x="794" y="973"/>
                      </a:cubicBezTo>
                      <a:cubicBezTo>
                        <a:pt x="977" y="871"/>
                        <a:pt x="1058" y="688"/>
                        <a:pt x="1058" y="484"/>
                      </a:cubicBezTo>
                      <a:cubicBezTo>
                        <a:pt x="1019" y="159"/>
                        <a:pt x="76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1" name="Google Shape;7751;p56"/>
                <p:cNvSpPr/>
                <p:nvPr/>
              </p:nvSpPr>
              <p:spPr>
                <a:xfrm flipH="1" rot="10800000">
                  <a:off x="6831046" y="4876636"/>
                  <a:ext cx="17183" cy="16450"/>
                </a:xfrm>
                <a:custGeom>
                  <a:rect b="b" l="l" r="r" t="t"/>
                  <a:pathLst>
                    <a:path extrusionOk="0" h="449" w="469">
                      <a:moveTo>
                        <a:pt x="225" y="1"/>
                      </a:moveTo>
                      <a:cubicBezTo>
                        <a:pt x="103" y="1"/>
                        <a:pt x="1" y="103"/>
                        <a:pt x="21" y="245"/>
                      </a:cubicBezTo>
                      <a:cubicBezTo>
                        <a:pt x="21" y="367"/>
                        <a:pt x="123" y="448"/>
                        <a:pt x="245" y="448"/>
                      </a:cubicBezTo>
                      <a:cubicBezTo>
                        <a:pt x="367" y="448"/>
                        <a:pt x="469" y="347"/>
                        <a:pt x="469" y="225"/>
                      </a:cubicBezTo>
                      <a:cubicBezTo>
                        <a:pt x="449" y="82"/>
                        <a:pt x="347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2" name="Google Shape;7752;p56"/>
                <p:cNvSpPr/>
                <p:nvPr/>
              </p:nvSpPr>
              <p:spPr>
                <a:xfrm flipH="1" rot="10800000">
                  <a:off x="8313143" y="4858207"/>
                  <a:ext cx="41071" cy="34879"/>
                </a:xfrm>
                <a:custGeom>
                  <a:rect b="b" l="l" r="r" t="t"/>
                  <a:pathLst>
                    <a:path extrusionOk="0" h="952" w="1121">
                      <a:moveTo>
                        <a:pt x="469" y="1"/>
                      </a:moveTo>
                      <a:cubicBezTo>
                        <a:pt x="204" y="21"/>
                        <a:pt x="1" y="245"/>
                        <a:pt x="21" y="509"/>
                      </a:cubicBezTo>
                      <a:cubicBezTo>
                        <a:pt x="34" y="786"/>
                        <a:pt x="260" y="952"/>
                        <a:pt x="490" y="952"/>
                      </a:cubicBezTo>
                      <a:cubicBezTo>
                        <a:pt x="615" y="952"/>
                        <a:pt x="742" y="902"/>
                        <a:pt x="835" y="794"/>
                      </a:cubicBezTo>
                      <a:cubicBezTo>
                        <a:pt x="1120" y="489"/>
                        <a:pt x="876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3" name="Google Shape;7753;p56"/>
                <p:cNvSpPr/>
                <p:nvPr/>
              </p:nvSpPr>
              <p:spPr>
                <a:xfrm flipH="1" rot="10800000">
                  <a:off x="8386967" y="4857768"/>
                  <a:ext cx="43818" cy="37553"/>
                </a:xfrm>
                <a:custGeom>
                  <a:rect b="b" l="l" r="r" t="t"/>
                  <a:pathLst>
                    <a:path extrusionOk="0" h="1025" w="1196">
                      <a:moveTo>
                        <a:pt x="515" y="0"/>
                      </a:moveTo>
                      <a:cubicBezTo>
                        <a:pt x="506" y="0"/>
                        <a:pt x="498" y="0"/>
                        <a:pt x="489" y="1"/>
                      </a:cubicBezTo>
                      <a:cubicBezTo>
                        <a:pt x="224" y="21"/>
                        <a:pt x="0" y="245"/>
                        <a:pt x="21" y="530"/>
                      </a:cubicBezTo>
                      <a:cubicBezTo>
                        <a:pt x="21" y="826"/>
                        <a:pt x="270" y="1024"/>
                        <a:pt x="527" y="1024"/>
                      </a:cubicBezTo>
                      <a:cubicBezTo>
                        <a:pt x="659" y="1024"/>
                        <a:pt x="792" y="972"/>
                        <a:pt x="896" y="855"/>
                      </a:cubicBezTo>
                      <a:cubicBezTo>
                        <a:pt x="1195" y="516"/>
                        <a:pt x="966" y="0"/>
                        <a:pt x="5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4" name="Google Shape;7754;p56"/>
                <p:cNvSpPr/>
                <p:nvPr/>
              </p:nvSpPr>
              <p:spPr>
                <a:xfrm flipH="1" rot="10800000">
                  <a:off x="9474918" y="4846776"/>
                  <a:ext cx="60195" cy="50999"/>
                </a:xfrm>
                <a:custGeom>
                  <a:rect b="b" l="l" r="r" t="t"/>
                  <a:pathLst>
                    <a:path extrusionOk="0" h="1392" w="1643">
                      <a:moveTo>
                        <a:pt x="720" y="1"/>
                      </a:moveTo>
                      <a:cubicBezTo>
                        <a:pt x="349" y="1"/>
                        <a:pt x="0" y="301"/>
                        <a:pt x="14" y="739"/>
                      </a:cubicBezTo>
                      <a:cubicBezTo>
                        <a:pt x="34" y="1113"/>
                        <a:pt x="339" y="1391"/>
                        <a:pt x="708" y="1391"/>
                      </a:cubicBezTo>
                      <a:cubicBezTo>
                        <a:pt x="721" y="1391"/>
                        <a:pt x="734" y="1391"/>
                        <a:pt x="747" y="1390"/>
                      </a:cubicBezTo>
                      <a:cubicBezTo>
                        <a:pt x="1378" y="1370"/>
                        <a:pt x="1642" y="617"/>
                        <a:pt x="1195" y="190"/>
                      </a:cubicBezTo>
                      <a:cubicBezTo>
                        <a:pt x="1051" y="59"/>
                        <a:pt x="884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5" name="Google Shape;7755;p56"/>
                <p:cNvSpPr/>
                <p:nvPr/>
              </p:nvSpPr>
              <p:spPr>
                <a:xfrm flipH="1" rot="10800000">
                  <a:off x="6442652" y="4885832"/>
                  <a:ext cx="16194" cy="13336"/>
                </a:xfrm>
                <a:custGeom>
                  <a:rect b="b" l="l" r="r" t="t"/>
                  <a:pathLst>
                    <a:path extrusionOk="0" h="364" w="442">
                      <a:moveTo>
                        <a:pt x="276" y="1"/>
                      </a:moveTo>
                      <a:cubicBezTo>
                        <a:pt x="265" y="1"/>
                        <a:pt x="255" y="2"/>
                        <a:pt x="244" y="4"/>
                      </a:cubicBezTo>
                      <a:cubicBezTo>
                        <a:pt x="82" y="4"/>
                        <a:pt x="0" y="207"/>
                        <a:pt x="122" y="309"/>
                      </a:cubicBezTo>
                      <a:cubicBezTo>
                        <a:pt x="160" y="347"/>
                        <a:pt x="205" y="363"/>
                        <a:pt x="249" y="363"/>
                      </a:cubicBezTo>
                      <a:cubicBezTo>
                        <a:pt x="348" y="363"/>
                        <a:pt x="442" y="280"/>
                        <a:pt x="428" y="167"/>
                      </a:cubicBezTo>
                      <a:cubicBezTo>
                        <a:pt x="428" y="76"/>
                        <a:pt x="362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6" name="Google Shape;7756;p56"/>
                <p:cNvSpPr/>
                <p:nvPr/>
              </p:nvSpPr>
              <p:spPr>
                <a:xfrm flipH="1" rot="10800000">
                  <a:off x="5384011" y="4896750"/>
                  <a:ext cx="4506" cy="3993"/>
                </a:xfrm>
                <a:custGeom>
                  <a:rect b="b" l="l" r="r" t="t"/>
                  <a:pathLst>
                    <a:path extrusionOk="0" h="109" w="123">
                      <a:moveTo>
                        <a:pt x="82" y="1"/>
                      </a:moveTo>
                      <a:cubicBezTo>
                        <a:pt x="76" y="1"/>
                        <a:pt x="69" y="2"/>
                        <a:pt x="61" y="6"/>
                      </a:cubicBezTo>
                      <a:cubicBezTo>
                        <a:pt x="41" y="6"/>
                        <a:pt x="0" y="27"/>
                        <a:pt x="21" y="67"/>
                      </a:cubicBezTo>
                      <a:cubicBezTo>
                        <a:pt x="0" y="88"/>
                        <a:pt x="41" y="108"/>
                        <a:pt x="61" y="108"/>
                      </a:cubicBezTo>
                      <a:cubicBezTo>
                        <a:pt x="102" y="108"/>
                        <a:pt x="122" y="88"/>
                        <a:pt x="122" y="47"/>
                      </a:cubicBezTo>
                      <a:cubicBezTo>
                        <a:pt x="122" y="31"/>
                        <a:pt x="109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7" name="Google Shape;7757;p56"/>
                <p:cNvSpPr/>
                <p:nvPr/>
              </p:nvSpPr>
              <p:spPr>
                <a:xfrm flipH="1" rot="10800000">
                  <a:off x="5288571" y="4898252"/>
                  <a:ext cx="3004" cy="3041"/>
                </a:xfrm>
                <a:custGeom>
                  <a:rect b="b" l="l" r="r" t="t"/>
                  <a:pathLst>
                    <a:path extrusionOk="0" h="83" w="82">
                      <a:moveTo>
                        <a:pt x="41" y="1"/>
                      </a:moveTo>
                      <a:cubicBezTo>
                        <a:pt x="21" y="1"/>
                        <a:pt x="1" y="21"/>
                        <a:pt x="1" y="42"/>
                      </a:cubicBezTo>
                      <a:cubicBezTo>
                        <a:pt x="1" y="62"/>
                        <a:pt x="21" y="82"/>
                        <a:pt x="41" y="82"/>
                      </a:cubicBezTo>
                      <a:cubicBezTo>
                        <a:pt x="82" y="62"/>
                        <a:pt x="8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8" name="Google Shape;7758;p56"/>
                <p:cNvSpPr/>
                <p:nvPr/>
              </p:nvSpPr>
              <p:spPr>
                <a:xfrm flipH="1" rot="10800000">
                  <a:off x="8534800" y="4861725"/>
                  <a:ext cx="48288" cy="41071"/>
                </a:xfrm>
                <a:custGeom>
                  <a:rect b="b" l="l" r="r" t="t"/>
                  <a:pathLst>
                    <a:path extrusionOk="0" h="1121" w="1318">
                      <a:moveTo>
                        <a:pt x="580" y="1"/>
                      </a:moveTo>
                      <a:cubicBezTo>
                        <a:pt x="283" y="1"/>
                        <a:pt x="1" y="237"/>
                        <a:pt x="15" y="591"/>
                      </a:cubicBezTo>
                      <a:cubicBezTo>
                        <a:pt x="35" y="897"/>
                        <a:pt x="300" y="1120"/>
                        <a:pt x="605" y="1120"/>
                      </a:cubicBezTo>
                      <a:cubicBezTo>
                        <a:pt x="1093" y="1100"/>
                        <a:pt x="1317" y="490"/>
                        <a:pt x="951" y="144"/>
                      </a:cubicBezTo>
                      <a:cubicBezTo>
                        <a:pt x="840" y="45"/>
                        <a:pt x="709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9" name="Google Shape;7759;p56"/>
                <p:cNvSpPr/>
                <p:nvPr/>
              </p:nvSpPr>
              <p:spPr>
                <a:xfrm flipH="1" rot="10800000">
                  <a:off x="6059460" y="4893636"/>
                  <a:ext cx="10442" cy="10039"/>
                </a:xfrm>
                <a:custGeom>
                  <a:rect b="b" l="l" r="r" t="t"/>
                  <a:pathLst>
                    <a:path extrusionOk="0" h="274" w="285">
                      <a:moveTo>
                        <a:pt x="153" y="1"/>
                      </a:moveTo>
                      <a:cubicBezTo>
                        <a:pt x="143" y="1"/>
                        <a:pt x="133" y="2"/>
                        <a:pt x="122" y="5"/>
                      </a:cubicBezTo>
                      <a:cubicBezTo>
                        <a:pt x="61" y="5"/>
                        <a:pt x="0" y="66"/>
                        <a:pt x="0" y="147"/>
                      </a:cubicBezTo>
                      <a:cubicBezTo>
                        <a:pt x="0" y="218"/>
                        <a:pt x="46" y="273"/>
                        <a:pt x="112" y="273"/>
                      </a:cubicBezTo>
                      <a:cubicBezTo>
                        <a:pt x="121" y="273"/>
                        <a:pt x="132" y="272"/>
                        <a:pt x="143" y="269"/>
                      </a:cubicBezTo>
                      <a:cubicBezTo>
                        <a:pt x="224" y="269"/>
                        <a:pt x="285" y="208"/>
                        <a:pt x="285" y="127"/>
                      </a:cubicBezTo>
                      <a:cubicBezTo>
                        <a:pt x="267" y="56"/>
                        <a:pt x="219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0" name="Google Shape;7760;p56"/>
                <p:cNvSpPr/>
                <p:nvPr/>
              </p:nvSpPr>
              <p:spPr>
                <a:xfrm flipH="1" rot="10800000">
                  <a:off x="5480185" y="4898252"/>
                  <a:ext cx="5239" cy="5459"/>
                </a:xfrm>
                <a:custGeom>
                  <a:rect b="b" l="l" r="r" t="t"/>
                  <a:pathLst>
                    <a:path extrusionOk="0" h="149" w="143">
                      <a:moveTo>
                        <a:pt x="83" y="0"/>
                      </a:moveTo>
                      <a:cubicBezTo>
                        <a:pt x="76" y="0"/>
                        <a:pt x="69" y="2"/>
                        <a:pt x="61" y="6"/>
                      </a:cubicBezTo>
                      <a:cubicBezTo>
                        <a:pt x="21" y="6"/>
                        <a:pt x="0" y="26"/>
                        <a:pt x="0" y="67"/>
                      </a:cubicBezTo>
                      <a:cubicBezTo>
                        <a:pt x="0" y="108"/>
                        <a:pt x="21" y="148"/>
                        <a:pt x="61" y="148"/>
                      </a:cubicBezTo>
                      <a:cubicBezTo>
                        <a:pt x="102" y="148"/>
                        <a:pt x="143" y="108"/>
                        <a:pt x="143" y="67"/>
                      </a:cubicBezTo>
                      <a:cubicBezTo>
                        <a:pt x="143" y="34"/>
                        <a:pt x="116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1" name="Google Shape;7761;p56"/>
                <p:cNvSpPr/>
                <p:nvPr/>
              </p:nvSpPr>
              <p:spPr>
                <a:xfrm flipH="1" rot="10800000">
                  <a:off x="5193130" y="4904224"/>
                  <a:ext cx="2308" cy="2272"/>
                </a:xfrm>
                <a:custGeom>
                  <a:rect b="b" l="l" r="r" t="t"/>
                  <a:pathLst>
                    <a:path extrusionOk="0" h="62" w="63">
                      <a:moveTo>
                        <a:pt x="21" y="1"/>
                      </a:moveTo>
                      <a:cubicBezTo>
                        <a:pt x="21" y="1"/>
                        <a:pt x="1" y="21"/>
                        <a:pt x="1" y="41"/>
                      </a:cubicBezTo>
                      <a:cubicBezTo>
                        <a:pt x="1" y="41"/>
                        <a:pt x="21" y="62"/>
                        <a:pt x="42" y="62"/>
                      </a:cubicBezTo>
                      <a:cubicBezTo>
                        <a:pt x="42" y="62"/>
                        <a:pt x="62" y="41"/>
                        <a:pt x="62" y="41"/>
                      </a:cubicBezTo>
                      <a:cubicBezTo>
                        <a:pt x="62" y="2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2" name="Google Shape;7762;p56"/>
                <p:cNvSpPr/>
                <p:nvPr/>
              </p:nvSpPr>
              <p:spPr>
                <a:xfrm flipH="1" rot="10800000">
                  <a:off x="7971718" y="4877808"/>
                  <a:ext cx="34110" cy="28724"/>
                </a:xfrm>
                <a:custGeom>
                  <a:rect b="b" l="l" r="r" t="t"/>
                  <a:pathLst>
                    <a:path extrusionOk="0" h="784" w="931">
                      <a:moveTo>
                        <a:pt x="412" y="1"/>
                      </a:moveTo>
                      <a:cubicBezTo>
                        <a:pt x="404" y="1"/>
                        <a:pt x="395" y="1"/>
                        <a:pt x="387" y="2"/>
                      </a:cubicBezTo>
                      <a:cubicBezTo>
                        <a:pt x="183" y="2"/>
                        <a:pt x="0" y="185"/>
                        <a:pt x="21" y="408"/>
                      </a:cubicBezTo>
                      <a:cubicBezTo>
                        <a:pt x="34" y="636"/>
                        <a:pt x="223" y="784"/>
                        <a:pt x="414" y="784"/>
                      </a:cubicBezTo>
                      <a:cubicBezTo>
                        <a:pt x="514" y="784"/>
                        <a:pt x="615" y="743"/>
                        <a:pt x="692" y="653"/>
                      </a:cubicBezTo>
                      <a:cubicBezTo>
                        <a:pt x="930" y="395"/>
                        <a:pt x="742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3" name="Google Shape;7763;p56"/>
                <p:cNvSpPr/>
                <p:nvPr/>
              </p:nvSpPr>
              <p:spPr>
                <a:xfrm flipH="1" rot="10800000">
                  <a:off x="8145416" y="4878065"/>
                  <a:ext cx="37114" cy="31435"/>
                </a:xfrm>
                <a:custGeom>
                  <a:rect b="b" l="l" r="r" t="t"/>
                  <a:pathLst>
                    <a:path extrusionOk="0" h="858" w="1013">
                      <a:moveTo>
                        <a:pt x="453" y="0"/>
                      </a:moveTo>
                      <a:cubicBezTo>
                        <a:pt x="445" y="0"/>
                        <a:pt x="436" y="1"/>
                        <a:pt x="428" y="1"/>
                      </a:cubicBezTo>
                      <a:cubicBezTo>
                        <a:pt x="184" y="1"/>
                        <a:pt x="0" y="205"/>
                        <a:pt x="21" y="449"/>
                      </a:cubicBezTo>
                      <a:cubicBezTo>
                        <a:pt x="34" y="701"/>
                        <a:pt x="237" y="858"/>
                        <a:pt x="451" y="858"/>
                      </a:cubicBezTo>
                      <a:cubicBezTo>
                        <a:pt x="565" y="858"/>
                        <a:pt x="682" y="813"/>
                        <a:pt x="774" y="713"/>
                      </a:cubicBezTo>
                      <a:cubicBezTo>
                        <a:pt x="1013" y="435"/>
                        <a:pt x="823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4" name="Google Shape;7764;p56"/>
                <p:cNvSpPr/>
                <p:nvPr/>
              </p:nvSpPr>
              <p:spPr>
                <a:xfrm flipH="1" rot="10800000">
                  <a:off x="6922750" y="4892280"/>
                  <a:ext cx="20920" cy="17916"/>
                </a:xfrm>
                <a:custGeom>
                  <a:rect b="b" l="l" r="r" t="t"/>
                  <a:pathLst>
                    <a:path extrusionOk="0" h="489" w="571">
                      <a:moveTo>
                        <a:pt x="319" y="0"/>
                      </a:moveTo>
                      <a:cubicBezTo>
                        <a:pt x="256" y="0"/>
                        <a:pt x="192" y="25"/>
                        <a:pt x="143" y="81"/>
                      </a:cubicBezTo>
                      <a:cubicBezTo>
                        <a:pt x="1" y="244"/>
                        <a:pt x="123" y="488"/>
                        <a:pt x="326" y="488"/>
                      </a:cubicBezTo>
                      <a:cubicBezTo>
                        <a:pt x="469" y="468"/>
                        <a:pt x="571" y="366"/>
                        <a:pt x="571" y="224"/>
                      </a:cubicBezTo>
                      <a:cubicBezTo>
                        <a:pt x="557" y="90"/>
                        <a:pt x="43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5" name="Google Shape;7765;p56"/>
                <p:cNvSpPr/>
                <p:nvPr/>
              </p:nvSpPr>
              <p:spPr>
                <a:xfrm flipH="1" rot="10800000">
                  <a:off x="5575039" y="4905653"/>
                  <a:ext cx="6558" cy="6118"/>
                </a:xfrm>
                <a:custGeom>
                  <a:rect b="b" l="l" r="r" t="t"/>
                  <a:pathLst>
                    <a:path extrusionOk="0" h="167" w="179">
                      <a:moveTo>
                        <a:pt x="83" y="1"/>
                      </a:moveTo>
                      <a:cubicBezTo>
                        <a:pt x="0" y="1"/>
                        <a:pt x="0" y="166"/>
                        <a:pt x="83" y="166"/>
                      </a:cubicBezTo>
                      <a:cubicBezTo>
                        <a:pt x="88" y="166"/>
                        <a:pt x="92" y="166"/>
                        <a:pt x="97" y="165"/>
                      </a:cubicBezTo>
                      <a:cubicBezTo>
                        <a:pt x="138" y="165"/>
                        <a:pt x="179" y="124"/>
                        <a:pt x="179" y="83"/>
                      </a:cubicBezTo>
                      <a:cubicBezTo>
                        <a:pt x="179" y="43"/>
                        <a:pt x="138" y="2"/>
                        <a:pt x="97" y="2"/>
                      </a:cubicBezTo>
                      <a:cubicBezTo>
                        <a:pt x="92" y="1"/>
                        <a:pt x="88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6" name="Google Shape;7766;p56"/>
                <p:cNvSpPr/>
                <p:nvPr/>
              </p:nvSpPr>
              <p:spPr>
                <a:xfrm flipH="1" rot="10800000">
                  <a:off x="5097726" y="4914666"/>
                  <a:ext cx="1539" cy="769"/>
                </a:xfrm>
                <a:custGeom>
                  <a:rect b="b" l="l" r="r" t="t"/>
                  <a:pathLst>
                    <a:path extrusionOk="0" h="21" w="42">
                      <a:moveTo>
                        <a:pt x="21" y="0"/>
                      </a:moveTo>
                      <a:cubicBezTo>
                        <a:pt x="21" y="0"/>
                        <a:pt x="0" y="0"/>
                        <a:pt x="0" y="21"/>
                      </a:cubicBezTo>
                      <a:lnTo>
                        <a:pt x="21" y="21"/>
                      </a:lnTo>
                      <a:cubicBezTo>
                        <a:pt x="41" y="21"/>
                        <a:pt x="41" y="2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7" name="Google Shape;7767;p56"/>
                <p:cNvSpPr/>
                <p:nvPr/>
              </p:nvSpPr>
              <p:spPr>
                <a:xfrm flipH="1" rot="10800000">
                  <a:off x="6536041" y="4906422"/>
                  <a:ext cx="16963" cy="14655"/>
                </a:xfrm>
                <a:custGeom>
                  <a:rect b="b" l="l" r="r" t="t"/>
                  <a:pathLst>
                    <a:path extrusionOk="0" h="400" w="463">
                      <a:moveTo>
                        <a:pt x="269" y="0"/>
                      </a:moveTo>
                      <a:cubicBezTo>
                        <a:pt x="215" y="0"/>
                        <a:pt x="160" y="23"/>
                        <a:pt x="117" y="73"/>
                      </a:cubicBezTo>
                      <a:cubicBezTo>
                        <a:pt x="0" y="190"/>
                        <a:pt x="88" y="400"/>
                        <a:pt x="257" y="400"/>
                      </a:cubicBezTo>
                      <a:cubicBezTo>
                        <a:pt x="264" y="400"/>
                        <a:pt x="272" y="399"/>
                        <a:pt x="280" y="399"/>
                      </a:cubicBezTo>
                      <a:cubicBezTo>
                        <a:pt x="381" y="399"/>
                        <a:pt x="463" y="297"/>
                        <a:pt x="463" y="195"/>
                      </a:cubicBezTo>
                      <a:cubicBezTo>
                        <a:pt x="463" y="76"/>
                        <a:pt x="369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8" name="Google Shape;7768;p56"/>
                <p:cNvSpPr/>
                <p:nvPr/>
              </p:nvSpPr>
              <p:spPr>
                <a:xfrm flipH="1" rot="10800000">
                  <a:off x="5669527" y="4917084"/>
                  <a:ext cx="8243" cy="5203"/>
                </a:xfrm>
                <a:custGeom>
                  <a:rect b="b" l="l" r="r" t="t"/>
                  <a:pathLst>
                    <a:path extrusionOk="0" h="142" w="225">
                      <a:moveTo>
                        <a:pt x="147" y="0"/>
                      </a:moveTo>
                      <a:cubicBezTo>
                        <a:pt x="139" y="0"/>
                        <a:pt x="131" y="1"/>
                        <a:pt x="123" y="4"/>
                      </a:cubicBezTo>
                      <a:cubicBezTo>
                        <a:pt x="1" y="4"/>
                        <a:pt x="119" y="142"/>
                        <a:pt x="186" y="142"/>
                      </a:cubicBezTo>
                      <a:cubicBezTo>
                        <a:pt x="208" y="142"/>
                        <a:pt x="225" y="126"/>
                        <a:pt x="225" y="86"/>
                      </a:cubicBezTo>
                      <a:cubicBezTo>
                        <a:pt x="225" y="50"/>
                        <a:pt x="194" y="0"/>
                        <a:pt x="1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9" name="Google Shape;7769;p56"/>
                <p:cNvSpPr/>
                <p:nvPr/>
              </p:nvSpPr>
              <p:spPr>
                <a:xfrm flipH="1" rot="10800000">
                  <a:off x="7877779" y="4895285"/>
                  <a:ext cx="32644" cy="27625"/>
                </a:xfrm>
                <a:custGeom>
                  <a:rect b="b" l="l" r="r" t="t"/>
                  <a:pathLst>
                    <a:path extrusionOk="0" h="754" w="891">
                      <a:moveTo>
                        <a:pt x="391" y="0"/>
                      </a:moveTo>
                      <a:cubicBezTo>
                        <a:pt x="383" y="0"/>
                        <a:pt x="375" y="0"/>
                        <a:pt x="367" y="1"/>
                      </a:cubicBezTo>
                      <a:cubicBezTo>
                        <a:pt x="163" y="1"/>
                        <a:pt x="0" y="184"/>
                        <a:pt x="21" y="387"/>
                      </a:cubicBezTo>
                      <a:cubicBezTo>
                        <a:pt x="21" y="614"/>
                        <a:pt x="205" y="754"/>
                        <a:pt x="394" y="754"/>
                      </a:cubicBezTo>
                      <a:cubicBezTo>
                        <a:pt x="494" y="754"/>
                        <a:pt x="595" y="716"/>
                        <a:pt x="672" y="632"/>
                      </a:cubicBezTo>
                      <a:cubicBezTo>
                        <a:pt x="890" y="393"/>
                        <a:pt x="721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0" name="Google Shape;7770;p56"/>
                <p:cNvSpPr/>
                <p:nvPr/>
              </p:nvSpPr>
              <p:spPr>
                <a:xfrm flipH="1" rot="10800000">
                  <a:off x="8222941" y="4889679"/>
                  <a:ext cx="39568" cy="33963"/>
                </a:xfrm>
                <a:custGeom>
                  <a:rect b="b" l="l" r="r" t="t"/>
                  <a:pathLst>
                    <a:path extrusionOk="0" h="927" w="1080">
                      <a:moveTo>
                        <a:pt x="448" y="0"/>
                      </a:moveTo>
                      <a:cubicBezTo>
                        <a:pt x="204" y="21"/>
                        <a:pt x="1" y="245"/>
                        <a:pt x="21" y="489"/>
                      </a:cubicBezTo>
                      <a:cubicBezTo>
                        <a:pt x="21" y="756"/>
                        <a:pt x="240" y="926"/>
                        <a:pt x="470" y="926"/>
                      </a:cubicBezTo>
                      <a:cubicBezTo>
                        <a:pt x="592" y="926"/>
                        <a:pt x="716" y="879"/>
                        <a:pt x="815" y="774"/>
                      </a:cubicBezTo>
                      <a:cubicBezTo>
                        <a:pt x="1079" y="469"/>
                        <a:pt x="855" y="0"/>
                        <a:pt x="4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1" name="Google Shape;7771;p56"/>
                <p:cNvSpPr/>
                <p:nvPr/>
              </p:nvSpPr>
              <p:spPr>
                <a:xfrm flipH="1" rot="10800000">
                  <a:off x="6152630" y="4913054"/>
                  <a:ext cx="11980" cy="11321"/>
                </a:xfrm>
                <a:custGeom>
                  <a:rect b="b" l="l" r="r" t="t"/>
                  <a:pathLst>
                    <a:path extrusionOk="0" h="309" w="327">
                      <a:moveTo>
                        <a:pt x="163" y="0"/>
                      </a:moveTo>
                      <a:cubicBezTo>
                        <a:pt x="62" y="0"/>
                        <a:pt x="1" y="82"/>
                        <a:pt x="1" y="163"/>
                      </a:cubicBezTo>
                      <a:cubicBezTo>
                        <a:pt x="1" y="236"/>
                        <a:pt x="66" y="309"/>
                        <a:pt x="138" y="309"/>
                      </a:cubicBezTo>
                      <a:cubicBezTo>
                        <a:pt x="146" y="309"/>
                        <a:pt x="155" y="308"/>
                        <a:pt x="163" y="305"/>
                      </a:cubicBezTo>
                      <a:cubicBezTo>
                        <a:pt x="245" y="305"/>
                        <a:pt x="326" y="224"/>
                        <a:pt x="326" y="143"/>
                      </a:cubicBezTo>
                      <a:cubicBezTo>
                        <a:pt x="306" y="61"/>
                        <a:pt x="245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2" name="Google Shape;7772;p56"/>
                <p:cNvSpPr/>
                <p:nvPr/>
              </p:nvSpPr>
              <p:spPr>
                <a:xfrm flipH="1" rot="10800000">
                  <a:off x="7020022" y="4907009"/>
                  <a:ext cx="19455" cy="18795"/>
                </a:xfrm>
                <a:custGeom>
                  <a:rect b="b" l="l" r="r" t="t"/>
                  <a:pathLst>
                    <a:path extrusionOk="0" h="513" w="531">
                      <a:moveTo>
                        <a:pt x="268" y="0"/>
                      </a:moveTo>
                      <a:cubicBezTo>
                        <a:pt x="135" y="0"/>
                        <a:pt x="1" y="93"/>
                        <a:pt x="11" y="263"/>
                      </a:cubicBezTo>
                      <a:cubicBezTo>
                        <a:pt x="21" y="431"/>
                        <a:pt x="146" y="512"/>
                        <a:pt x="270" y="512"/>
                      </a:cubicBezTo>
                      <a:cubicBezTo>
                        <a:pt x="401" y="512"/>
                        <a:pt x="531" y="421"/>
                        <a:pt x="520" y="243"/>
                      </a:cubicBezTo>
                      <a:cubicBezTo>
                        <a:pt x="510" y="77"/>
                        <a:pt x="389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3" name="Google Shape;7773;p56"/>
                <p:cNvSpPr/>
                <p:nvPr/>
              </p:nvSpPr>
              <p:spPr>
                <a:xfrm flipH="1" rot="10800000">
                  <a:off x="5003055" y="4928808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4" name="Google Shape;7774;p56"/>
                <p:cNvSpPr/>
                <p:nvPr/>
              </p:nvSpPr>
              <p:spPr>
                <a:xfrm flipH="1" rot="10800000">
                  <a:off x="8297499" y="4893856"/>
                  <a:ext cx="42316" cy="35758"/>
                </a:xfrm>
                <a:custGeom>
                  <a:rect b="b" l="l" r="r" t="t"/>
                  <a:pathLst>
                    <a:path extrusionOk="0" h="976" w="1155">
                      <a:moveTo>
                        <a:pt x="514" y="0"/>
                      </a:moveTo>
                      <a:cubicBezTo>
                        <a:pt x="506" y="0"/>
                        <a:pt x="497" y="0"/>
                        <a:pt x="489" y="1"/>
                      </a:cubicBezTo>
                      <a:cubicBezTo>
                        <a:pt x="224" y="21"/>
                        <a:pt x="1" y="245"/>
                        <a:pt x="21" y="509"/>
                      </a:cubicBezTo>
                      <a:cubicBezTo>
                        <a:pt x="34" y="791"/>
                        <a:pt x="268" y="975"/>
                        <a:pt x="514" y="975"/>
                      </a:cubicBezTo>
                      <a:cubicBezTo>
                        <a:pt x="641" y="975"/>
                        <a:pt x="771" y="926"/>
                        <a:pt x="876" y="815"/>
                      </a:cubicBezTo>
                      <a:cubicBezTo>
                        <a:pt x="1155" y="495"/>
                        <a:pt x="926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5" name="Google Shape;7775;p56"/>
                <p:cNvSpPr/>
                <p:nvPr/>
              </p:nvSpPr>
              <p:spPr>
                <a:xfrm flipH="1" rot="10800000">
                  <a:off x="8437161" y="4892280"/>
                  <a:ext cx="54443" cy="39605"/>
                </a:xfrm>
                <a:custGeom>
                  <a:rect b="b" l="l" r="r" t="t"/>
                  <a:pathLst>
                    <a:path extrusionOk="0" h="1081" w="1486">
                      <a:moveTo>
                        <a:pt x="765" y="1"/>
                      </a:moveTo>
                      <a:cubicBezTo>
                        <a:pt x="752" y="1"/>
                        <a:pt x="739" y="1"/>
                        <a:pt x="726" y="2"/>
                      </a:cubicBezTo>
                      <a:cubicBezTo>
                        <a:pt x="1" y="22"/>
                        <a:pt x="54" y="1080"/>
                        <a:pt x="747" y="1080"/>
                      </a:cubicBezTo>
                      <a:cubicBezTo>
                        <a:pt x="754" y="1080"/>
                        <a:pt x="760" y="1080"/>
                        <a:pt x="767" y="1080"/>
                      </a:cubicBezTo>
                      <a:cubicBezTo>
                        <a:pt x="1486" y="1040"/>
                        <a:pt x="1441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6" name="Google Shape;7776;p56"/>
                <p:cNvSpPr/>
                <p:nvPr/>
              </p:nvSpPr>
              <p:spPr>
                <a:xfrm flipH="1" rot="10800000">
                  <a:off x="8052980" y="4903418"/>
                  <a:ext cx="36344" cy="30702"/>
                </a:xfrm>
                <a:custGeom>
                  <a:rect b="b" l="l" r="r" t="t"/>
                  <a:pathLst>
                    <a:path extrusionOk="0" h="838" w="992">
                      <a:moveTo>
                        <a:pt x="433" y="1"/>
                      </a:moveTo>
                      <a:cubicBezTo>
                        <a:pt x="424" y="1"/>
                        <a:pt x="416" y="1"/>
                        <a:pt x="407" y="2"/>
                      </a:cubicBezTo>
                      <a:cubicBezTo>
                        <a:pt x="183" y="2"/>
                        <a:pt x="0" y="205"/>
                        <a:pt x="21" y="429"/>
                      </a:cubicBezTo>
                      <a:cubicBezTo>
                        <a:pt x="34" y="681"/>
                        <a:pt x="228" y="838"/>
                        <a:pt x="436" y="838"/>
                      </a:cubicBezTo>
                      <a:cubicBezTo>
                        <a:pt x="546" y="838"/>
                        <a:pt x="661" y="793"/>
                        <a:pt x="753" y="693"/>
                      </a:cubicBezTo>
                      <a:cubicBezTo>
                        <a:pt x="992" y="435"/>
                        <a:pt x="803" y="1"/>
                        <a:pt x="4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7" name="Google Shape;7777;p56"/>
                <p:cNvSpPr/>
                <p:nvPr/>
              </p:nvSpPr>
              <p:spPr>
                <a:xfrm flipH="1" rot="10800000">
                  <a:off x="7783108" y="4909427"/>
                  <a:ext cx="31838" cy="26892"/>
                </a:xfrm>
                <a:custGeom>
                  <a:rect b="b" l="l" r="r" t="t"/>
                  <a:pathLst>
                    <a:path extrusionOk="0" h="734" w="869">
                      <a:moveTo>
                        <a:pt x="385" y="0"/>
                      </a:moveTo>
                      <a:cubicBezTo>
                        <a:pt x="379" y="0"/>
                        <a:pt x="373" y="0"/>
                        <a:pt x="366" y="1"/>
                      </a:cubicBezTo>
                      <a:cubicBezTo>
                        <a:pt x="163" y="1"/>
                        <a:pt x="0" y="184"/>
                        <a:pt x="0" y="387"/>
                      </a:cubicBezTo>
                      <a:cubicBezTo>
                        <a:pt x="20" y="570"/>
                        <a:pt x="183" y="733"/>
                        <a:pt x="387" y="733"/>
                      </a:cubicBezTo>
                      <a:cubicBezTo>
                        <a:pt x="868" y="713"/>
                        <a:pt x="835" y="0"/>
                        <a:pt x="3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8" name="Google Shape;7778;p56"/>
                <p:cNvSpPr/>
                <p:nvPr/>
              </p:nvSpPr>
              <p:spPr>
                <a:xfrm flipH="1" rot="10800000">
                  <a:off x="5764345" y="4930310"/>
                  <a:ext cx="9599" cy="6741"/>
                </a:xfrm>
                <a:custGeom>
                  <a:rect b="b" l="l" r="r" t="t"/>
                  <a:pathLst>
                    <a:path extrusionOk="0" h="184" w="262">
                      <a:moveTo>
                        <a:pt x="139" y="0"/>
                      </a:moveTo>
                      <a:cubicBezTo>
                        <a:pt x="0" y="16"/>
                        <a:pt x="143" y="183"/>
                        <a:pt x="219" y="183"/>
                      </a:cubicBezTo>
                      <a:cubicBezTo>
                        <a:pt x="244" y="183"/>
                        <a:pt x="262" y="166"/>
                        <a:pt x="262" y="122"/>
                      </a:cubicBezTo>
                      <a:cubicBezTo>
                        <a:pt x="241" y="61"/>
                        <a:pt x="200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9" name="Google Shape;7779;p56"/>
                <p:cNvSpPr/>
                <p:nvPr/>
              </p:nvSpPr>
              <p:spPr>
                <a:xfrm flipH="1" rot="10800000">
                  <a:off x="7115097" y="4919722"/>
                  <a:ext cx="21653" cy="18832"/>
                </a:xfrm>
                <a:custGeom>
                  <a:rect b="b" l="l" r="r" t="t"/>
                  <a:pathLst>
                    <a:path extrusionOk="0" h="514" w="591">
                      <a:moveTo>
                        <a:pt x="265" y="1"/>
                      </a:moveTo>
                      <a:cubicBezTo>
                        <a:pt x="102" y="1"/>
                        <a:pt x="1" y="143"/>
                        <a:pt x="1" y="285"/>
                      </a:cubicBezTo>
                      <a:cubicBezTo>
                        <a:pt x="14" y="429"/>
                        <a:pt x="135" y="513"/>
                        <a:pt x="258" y="513"/>
                      </a:cubicBezTo>
                      <a:cubicBezTo>
                        <a:pt x="327" y="513"/>
                        <a:pt x="397" y="487"/>
                        <a:pt x="448" y="428"/>
                      </a:cubicBezTo>
                      <a:cubicBezTo>
                        <a:pt x="591" y="265"/>
                        <a:pt x="489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0" name="Google Shape;7780;p56"/>
                <p:cNvSpPr/>
                <p:nvPr/>
              </p:nvSpPr>
              <p:spPr>
                <a:xfrm flipH="1" rot="10800000">
                  <a:off x="6631995" y="4925840"/>
                  <a:ext cx="17952" cy="15754"/>
                </a:xfrm>
                <a:custGeom>
                  <a:rect b="b" l="l" r="r" t="t"/>
                  <a:pathLst>
                    <a:path extrusionOk="0" h="430" w="490">
                      <a:moveTo>
                        <a:pt x="216" y="1"/>
                      </a:moveTo>
                      <a:cubicBezTo>
                        <a:pt x="109" y="1"/>
                        <a:pt x="1" y="99"/>
                        <a:pt x="1" y="226"/>
                      </a:cubicBezTo>
                      <a:cubicBezTo>
                        <a:pt x="1" y="348"/>
                        <a:pt x="103" y="429"/>
                        <a:pt x="225" y="429"/>
                      </a:cubicBezTo>
                      <a:cubicBezTo>
                        <a:pt x="408" y="409"/>
                        <a:pt x="489" y="185"/>
                        <a:pt x="347" y="63"/>
                      </a:cubicBezTo>
                      <a:cubicBezTo>
                        <a:pt x="309" y="20"/>
                        <a:pt x="263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1" name="Google Shape;7781;p56"/>
                <p:cNvSpPr/>
                <p:nvPr/>
              </p:nvSpPr>
              <p:spPr>
                <a:xfrm flipH="1" rot="10800000">
                  <a:off x="6245835" y="4934047"/>
                  <a:ext cx="12713" cy="11944"/>
                </a:xfrm>
                <a:custGeom>
                  <a:rect b="b" l="l" r="r" t="t"/>
                  <a:pathLst>
                    <a:path extrusionOk="0" h="326" w="347">
                      <a:moveTo>
                        <a:pt x="183" y="0"/>
                      </a:moveTo>
                      <a:cubicBezTo>
                        <a:pt x="82" y="0"/>
                        <a:pt x="0" y="81"/>
                        <a:pt x="21" y="183"/>
                      </a:cubicBezTo>
                      <a:cubicBezTo>
                        <a:pt x="30" y="280"/>
                        <a:pt x="100" y="326"/>
                        <a:pt x="172" y="326"/>
                      </a:cubicBezTo>
                      <a:cubicBezTo>
                        <a:pt x="252" y="326"/>
                        <a:pt x="335" y="270"/>
                        <a:pt x="346" y="163"/>
                      </a:cubicBezTo>
                      <a:cubicBezTo>
                        <a:pt x="346" y="81"/>
                        <a:pt x="26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2" name="Google Shape;7782;p56"/>
                <p:cNvSpPr/>
                <p:nvPr/>
              </p:nvSpPr>
              <p:spPr>
                <a:xfrm flipH="1" rot="10800000">
                  <a:off x="7688400" y="4921077"/>
                  <a:ext cx="29676" cy="25720"/>
                </a:xfrm>
                <a:custGeom>
                  <a:rect b="b" l="l" r="r" t="t"/>
                  <a:pathLst>
                    <a:path extrusionOk="0" h="702" w="810">
                      <a:moveTo>
                        <a:pt x="352" y="1"/>
                      </a:moveTo>
                      <a:cubicBezTo>
                        <a:pt x="344" y="1"/>
                        <a:pt x="335" y="1"/>
                        <a:pt x="326" y="2"/>
                      </a:cubicBezTo>
                      <a:cubicBezTo>
                        <a:pt x="143" y="2"/>
                        <a:pt x="1" y="164"/>
                        <a:pt x="1" y="368"/>
                      </a:cubicBezTo>
                      <a:cubicBezTo>
                        <a:pt x="14" y="570"/>
                        <a:pt x="189" y="701"/>
                        <a:pt x="364" y="701"/>
                      </a:cubicBezTo>
                      <a:cubicBezTo>
                        <a:pt x="453" y="701"/>
                        <a:pt x="543" y="667"/>
                        <a:pt x="611" y="592"/>
                      </a:cubicBezTo>
                      <a:cubicBezTo>
                        <a:pt x="809" y="354"/>
                        <a:pt x="660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3" name="Google Shape;7783;p56"/>
                <p:cNvSpPr/>
                <p:nvPr/>
              </p:nvSpPr>
              <p:spPr>
                <a:xfrm flipH="1" rot="10800000">
                  <a:off x="7210537" y="4927306"/>
                  <a:ext cx="23521" cy="20334"/>
                </a:xfrm>
                <a:custGeom>
                  <a:rect b="b" l="l" r="r" t="t"/>
                  <a:pathLst>
                    <a:path extrusionOk="0" h="555" w="642">
                      <a:moveTo>
                        <a:pt x="309" y="1"/>
                      </a:moveTo>
                      <a:cubicBezTo>
                        <a:pt x="294" y="1"/>
                        <a:pt x="280" y="2"/>
                        <a:pt x="265" y="4"/>
                      </a:cubicBezTo>
                      <a:cubicBezTo>
                        <a:pt x="102" y="4"/>
                        <a:pt x="0" y="147"/>
                        <a:pt x="0" y="289"/>
                      </a:cubicBezTo>
                      <a:cubicBezTo>
                        <a:pt x="14" y="448"/>
                        <a:pt x="147" y="555"/>
                        <a:pt x="283" y="555"/>
                      </a:cubicBezTo>
                      <a:cubicBezTo>
                        <a:pt x="357" y="555"/>
                        <a:pt x="432" y="523"/>
                        <a:pt x="489" y="452"/>
                      </a:cubicBezTo>
                      <a:cubicBezTo>
                        <a:pt x="641" y="280"/>
                        <a:pt x="525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4" name="Google Shape;7784;p56"/>
                <p:cNvSpPr/>
                <p:nvPr/>
              </p:nvSpPr>
              <p:spPr>
                <a:xfrm flipH="1" rot="10800000">
                  <a:off x="8132007" y="4919465"/>
                  <a:ext cx="38579" cy="32534"/>
                </a:xfrm>
                <a:custGeom>
                  <a:rect b="b" l="l" r="r" t="t"/>
                  <a:pathLst>
                    <a:path extrusionOk="0" h="888" w="1053">
                      <a:moveTo>
                        <a:pt x="453" y="1"/>
                      </a:moveTo>
                      <a:cubicBezTo>
                        <a:pt x="445" y="1"/>
                        <a:pt x="436" y="1"/>
                        <a:pt x="428" y="1"/>
                      </a:cubicBezTo>
                      <a:cubicBezTo>
                        <a:pt x="183" y="1"/>
                        <a:pt x="0" y="205"/>
                        <a:pt x="21" y="469"/>
                      </a:cubicBezTo>
                      <a:cubicBezTo>
                        <a:pt x="21" y="721"/>
                        <a:pt x="228" y="887"/>
                        <a:pt x="452" y="887"/>
                      </a:cubicBezTo>
                      <a:cubicBezTo>
                        <a:pt x="571" y="887"/>
                        <a:pt x="695" y="840"/>
                        <a:pt x="794" y="734"/>
                      </a:cubicBezTo>
                      <a:cubicBezTo>
                        <a:pt x="1053" y="455"/>
                        <a:pt x="844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5" name="Google Shape;7785;p56"/>
                <p:cNvSpPr/>
                <p:nvPr/>
              </p:nvSpPr>
              <p:spPr>
                <a:xfrm flipH="1" rot="10800000">
                  <a:off x="5858430" y="4946504"/>
                  <a:ext cx="10368" cy="6961"/>
                </a:xfrm>
                <a:custGeom>
                  <a:rect b="b" l="l" r="r" t="t"/>
                  <a:pathLst>
                    <a:path extrusionOk="0" h="190" w="283">
                      <a:moveTo>
                        <a:pt x="156" y="1"/>
                      </a:moveTo>
                      <a:cubicBezTo>
                        <a:pt x="1" y="1"/>
                        <a:pt x="165" y="190"/>
                        <a:pt x="242" y="190"/>
                      </a:cubicBezTo>
                      <a:cubicBezTo>
                        <a:pt x="267" y="190"/>
                        <a:pt x="283" y="171"/>
                        <a:pt x="278" y="123"/>
                      </a:cubicBezTo>
                      <a:cubicBezTo>
                        <a:pt x="278" y="41"/>
                        <a:pt x="21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6" name="Google Shape;7786;p56"/>
                <p:cNvSpPr/>
                <p:nvPr/>
              </p:nvSpPr>
              <p:spPr>
                <a:xfrm flipH="1" rot="10800000">
                  <a:off x="7592996" y="4929248"/>
                  <a:ext cx="29090" cy="24950"/>
                </a:xfrm>
                <a:custGeom>
                  <a:rect b="b" l="l" r="r" t="t"/>
                  <a:pathLst>
                    <a:path extrusionOk="0" h="681" w="794">
                      <a:moveTo>
                        <a:pt x="326" y="0"/>
                      </a:moveTo>
                      <a:cubicBezTo>
                        <a:pt x="143" y="21"/>
                        <a:pt x="0" y="163"/>
                        <a:pt x="0" y="366"/>
                      </a:cubicBezTo>
                      <a:cubicBezTo>
                        <a:pt x="14" y="554"/>
                        <a:pt x="177" y="680"/>
                        <a:pt x="345" y="680"/>
                      </a:cubicBezTo>
                      <a:cubicBezTo>
                        <a:pt x="432" y="680"/>
                        <a:pt x="521" y="646"/>
                        <a:pt x="590" y="570"/>
                      </a:cubicBezTo>
                      <a:cubicBezTo>
                        <a:pt x="794" y="346"/>
                        <a:pt x="611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7" name="Google Shape;7787;p56"/>
                <p:cNvSpPr/>
                <p:nvPr/>
              </p:nvSpPr>
              <p:spPr>
                <a:xfrm flipH="1" rot="10800000">
                  <a:off x="7305941" y="4932545"/>
                  <a:ext cx="25170" cy="21689"/>
                </a:xfrm>
                <a:custGeom>
                  <a:rect b="b" l="l" r="r" t="t"/>
                  <a:pathLst>
                    <a:path extrusionOk="0" h="592" w="687">
                      <a:moveTo>
                        <a:pt x="311" y="0"/>
                      </a:moveTo>
                      <a:cubicBezTo>
                        <a:pt x="303" y="0"/>
                        <a:pt x="294" y="1"/>
                        <a:pt x="286" y="1"/>
                      </a:cubicBezTo>
                      <a:cubicBezTo>
                        <a:pt x="123" y="1"/>
                        <a:pt x="1" y="144"/>
                        <a:pt x="1" y="306"/>
                      </a:cubicBezTo>
                      <a:cubicBezTo>
                        <a:pt x="14" y="479"/>
                        <a:pt x="158" y="591"/>
                        <a:pt x="301" y="591"/>
                      </a:cubicBezTo>
                      <a:cubicBezTo>
                        <a:pt x="377" y="591"/>
                        <a:pt x="453" y="560"/>
                        <a:pt x="510" y="490"/>
                      </a:cubicBezTo>
                      <a:cubicBezTo>
                        <a:pt x="687" y="293"/>
                        <a:pt x="559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8" name="Google Shape;7788;p56"/>
                <p:cNvSpPr/>
                <p:nvPr/>
              </p:nvSpPr>
              <p:spPr>
                <a:xfrm flipH="1" rot="10800000">
                  <a:off x="7959774" y="4926280"/>
                  <a:ext cx="35612" cy="29457"/>
                </a:xfrm>
                <a:custGeom>
                  <a:rect b="b" l="l" r="r" t="t"/>
                  <a:pathLst>
                    <a:path extrusionOk="0" h="804" w="972">
                      <a:moveTo>
                        <a:pt x="433" y="1"/>
                      </a:moveTo>
                      <a:cubicBezTo>
                        <a:pt x="424" y="1"/>
                        <a:pt x="416" y="1"/>
                        <a:pt x="408" y="1"/>
                      </a:cubicBezTo>
                      <a:cubicBezTo>
                        <a:pt x="184" y="1"/>
                        <a:pt x="1" y="185"/>
                        <a:pt x="21" y="408"/>
                      </a:cubicBezTo>
                      <a:cubicBezTo>
                        <a:pt x="34" y="650"/>
                        <a:pt x="234" y="803"/>
                        <a:pt x="439" y="803"/>
                      </a:cubicBezTo>
                      <a:cubicBezTo>
                        <a:pt x="544" y="803"/>
                        <a:pt x="650" y="763"/>
                        <a:pt x="733" y="673"/>
                      </a:cubicBezTo>
                      <a:cubicBezTo>
                        <a:pt x="972" y="415"/>
                        <a:pt x="783" y="1"/>
                        <a:pt x="4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9" name="Google Shape;7789;p56"/>
                <p:cNvSpPr/>
                <p:nvPr/>
              </p:nvSpPr>
              <p:spPr>
                <a:xfrm flipH="1" rot="10800000">
                  <a:off x="7496823" y="4933754"/>
                  <a:ext cx="28138" cy="23485"/>
                </a:xfrm>
                <a:custGeom>
                  <a:rect b="b" l="l" r="r" t="t"/>
                  <a:pathLst>
                    <a:path extrusionOk="0" h="641" w="768">
                      <a:moveTo>
                        <a:pt x="350" y="1"/>
                      </a:moveTo>
                      <a:cubicBezTo>
                        <a:pt x="342" y="1"/>
                        <a:pt x="334" y="1"/>
                        <a:pt x="326" y="2"/>
                      </a:cubicBezTo>
                      <a:cubicBezTo>
                        <a:pt x="143" y="2"/>
                        <a:pt x="0" y="165"/>
                        <a:pt x="21" y="327"/>
                      </a:cubicBezTo>
                      <a:cubicBezTo>
                        <a:pt x="21" y="515"/>
                        <a:pt x="180" y="641"/>
                        <a:pt x="340" y="641"/>
                      </a:cubicBezTo>
                      <a:cubicBezTo>
                        <a:pt x="424" y="641"/>
                        <a:pt x="507" y="607"/>
                        <a:pt x="570" y="531"/>
                      </a:cubicBezTo>
                      <a:cubicBezTo>
                        <a:pt x="768" y="333"/>
                        <a:pt x="620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0" name="Google Shape;7790;p56"/>
                <p:cNvSpPr/>
                <p:nvPr/>
              </p:nvSpPr>
              <p:spPr>
                <a:xfrm flipH="1" rot="10800000">
                  <a:off x="7401382" y="4934780"/>
                  <a:ext cx="26123" cy="23155"/>
                </a:xfrm>
                <a:custGeom>
                  <a:rect b="b" l="l" r="r" t="t"/>
                  <a:pathLst>
                    <a:path extrusionOk="0" h="632" w="713">
                      <a:moveTo>
                        <a:pt x="306" y="0"/>
                      </a:moveTo>
                      <a:cubicBezTo>
                        <a:pt x="123" y="21"/>
                        <a:pt x="1" y="163"/>
                        <a:pt x="1" y="326"/>
                      </a:cubicBezTo>
                      <a:cubicBezTo>
                        <a:pt x="21" y="509"/>
                        <a:pt x="163" y="631"/>
                        <a:pt x="326" y="631"/>
                      </a:cubicBezTo>
                      <a:cubicBezTo>
                        <a:pt x="713" y="570"/>
                        <a:pt x="692" y="21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1" name="Google Shape;7791;p56"/>
                <p:cNvSpPr/>
                <p:nvPr/>
              </p:nvSpPr>
              <p:spPr>
                <a:xfrm flipH="1" rot="10800000">
                  <a:off x="6723149" y="4944452"/>
                  <a:ext cx="19235" cy="16450"/>
                </a:xfrm>
                <a:custGeom>
                  <a:rect b="b" l="l" r="r" t="t"/>
                  <a:pathLst>
                    <a:path extrusionOk="0" h="449" w="525">
                      <a:moveTo>
                        <a:pt x="298" y="1"/>
                      </a:moveTo>
                      <a:cubicBezTo>
                        <a:pt x="239" y="1"/>
                        <a:pt x="180" y="25"/>
                        <a:pt x="138" y="81"/>
                      </a:cubicBezTo>
                      <a:cubicBezTo>
                        <a:pt x="1" y="218"/>
                        <a:pt x="108" y="449"/>
                        <a:pt x="297" y="449"/>
                      </a:cubicBezTo>
                      <a:cubicBezTo>
                        <a:pt x="305" y="449"/>
                        <a:pt x="313" y="449"/>
                        <a:pt x="321" y="448"/>
                      </a:cubicBezTo>
                      <a:cubicBezTo>
                        <a:pt x="443" y="448"/>
                        <a:pt x="524" y="346"/>
                        <a:pt x="524" y="224"/>
                      </a:cubicBezTo>
                      <a:cubicBezTo>
                        <a:pt x="524" y="90"/>
                        <a:pt x="411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2" name="Google Shape;7792;p56"/>
                <p:cNvSpPr/>
                <p:nvPr/>
              </p:nvSpPr>
              <p:spPr>
                <a:xfrm flipH="1" rot="10800000">
                  <a:off x="8208030" y="4927745"/>
                  <a:ext cx="40851" cy="34696"/>
                </a:xfrm>
                <a:custGeom>
                  <a:rect b="b" l="l" r="r" t="t"/>
                  <a:pathLst>
                    <a:path extrusionOk="0" h="947" w="1115">
                      <a:moveTo>
                        <a:pt x="494" y="1"/>
                      </a:moveTo>
                      <a:cubicBezTo>
                        <a:pt x="485" y="1"/>
                        <a:pt x="477" y="1"/>
                        <a:pt x="469" y="1"/>
                      </a:cubicBezTo>
                      <a:cubicBezTo>
                        <a:pt x="204" y="22"/>
                        <a:pt x="1" y="246"/>
                        <a:pt x="21" y="490"/>
                      </a:cubicBezTo>
                      <a:cubicBezTo>
                        <a:pt x="34" y="771"/>
                        <a:pt x="260" y="947"/>
                        <a:pt x="493" y="947"/>
                      </a:cubicBezTo>
                      <a:cubicBezTo>
                        <a:pt x="614" y="947"/>
                        <a:pt x="738" y="899"/>
                        <a:pt x="835" y="795"/>
                      </a:cubicBezTo>
                      <a:cubicBezTo>
                        <a:pt x="1114" y="496"/>
                        <a:pt x="905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3" name="Google Shape;7793;p56"/>
                <p:cNvSpPr/>
                <p:nvPr/>
              </p:nvSpPr>
              <p:spPr>
                <a:xfrm flipH="1" rot="10800000">
                  <a:off x="8346959" y="4892244"/>
                  <a:ext cx="68622" cy="72396"/>
                </a:xfrm>
                <a:custGeom>
                  <a:rect b="b" l="l" r="r" t="t"/>
                  <a:pathLst>
                    <a:path extrusionOk="0" h="1976" w="1873">
                      <a:moveTo>
                        <a:pt x="734" y="0"/>
                      </a:moveTo>
                      <a:cubicBezTo>
                        <a:pt x="686" y="0"/>
                        <a:pt x="636" y="7"/>
                        <a:pt x="584" y="21"/>
                      </a:cubicBezTo>
                      <a:cubicBezTo>
                        <a:pt x="0" y="182"/>
                        <a:pt x="113" y="1059"/>
                        <a:pt x="745" y="1059"/>
                      </a:cubicBezTo>
                      <a:cubicBezTo>
                        <a:pt x="752" y="1059"/>
                        <a:pt x="760" y="1059"/>
                        <a:pt x="767" y="1058"/>
                      </a:cubicBezTo>
                      <a:cubicBezTo>
                        <a:pt x="808" y="1058"/>
                        <a:pt x="869" y="1038"/>
                        <a:pt x="930" y="1018"/>
                      </a:cubicBezTo>
                      <a:lnTo>
                        <a:pt x="930" y="1018"/>
                      </a:lnTo>
                      <a:cubicBezTo>
                        <a:pt x="429" y="1277"/>
                        <a:pt x="655" y="1975"/>
                        <a:pt x="1144" y="1975"/>
                      </a:cubicBezTo>
                      <a:cubicBezTo>
                        <a:pt x="1192" y="1975"/>
                        <a:pt x="1243" y="1968"/>
                        <a:pt x="1296" y="1954"/>
                      </a:cubicBezTo>
                      <a:cubicBezTo>
                        <a:pt x="1873" y="1795"/>
                        <a:pt x="1750" y="955"/>
                        <a:pt x="1174" y="955"/>
                      </a:cubicBezTo>
                      <a:cubicBezTo>
                        <a:pt x="1161" y="955"/>
                        <a:pt x="1147" y="956"/>
                        <a:pt x="1133" y="957"/>
                      </a:cubicBezTo>
                      <a:cubicBezTo>
                        <a:pt x="1072" y="957"/>
                        <a:pt x="1031" y="977"/>
                        <a:pt x="970" y="997"/>
                      </a:cubicBezTo>
                      <a:cubicBezTo>
                        <a:pt x="1491" y="737"/>
                        <a:pt x="1247" y="0"/>
                        <a:pt x="7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4" name="Google Shape;7794;p56"/>
                <p:cNvSpPr/>
                <p:nvPr/>
              </p:nvSpPr>
              <p:spPr>
                <a:xfrm flipH="1" rot="10800000">
                  <a:off x="8281854" y="4928185"/>
                  <a:ext cx="43635" cy="37297"/>
                </a:xfrm>
                <a:custGeom>
                  <a:rect b="b" l="l" r="r" t="t"/>
                  <a:pathLst>
                    <a:path extrusionOk="0" h="1018" w="1191">
                      <a:moveTo>
                        <a:pt x="537" y="1"/>
                      </a:moveTo>
                      <a:cubicBezTo>
                        <a:pt x="521" y="1"/>
                        <a:pt x="505" y="2"/>
                        <a:pt x="489" y="3"/>
                      </a:cubicBezTo>
                      <a:cubicBezTo>
                        <a:pt x="224" y="23"/>
                        <a:pt x="0" y="247"/>
                        <a:pt x="21" y="532"/>
                      </a:cubicBezTo>
                      <a:cubicBezTo>
                        <a:pt x="34" y="828"/>
                        <a:pt x="279" y="1017"/>
                        <a:pt x="532" y="1017"/>
                      </a:cubicBezTo>
                      <a:cubicBezTo>
                        <a:pt x="661" y="1017"/>
                        <a:pt x="792" y="968"/>
                        <a:pt x="896" y="858"/>
                      </a:cubicBezTo>
                      <a:cubicBezTo>
                        <a:pt x="1190" y="524"/>
                        <a:pt x="973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5" name="Google Shape;7795;p56"/>
                <p:cNvSpPr/>
                <p:nvPr/>
              </p:nvSpPr>
              <p:spPr>
                <a:xfrm flipH="1" rot="10800000">
                  <a:off x="6339004" y="4953245"/>
                  <a:ext cx="14985" cy="15131"/>
                </a:xfrm>
                <a:custGeom>
                  <a:rect b="b" l="l" r="r" t="t"/>
                  <a:pathLst>
                    <a:path extrusionOk="0" h="413" w="409">
                      <a:moveTo>
                        <a:pt x="199" y="0"/>
                      </a:moveTo>
                      <a:cubicBezTo>
                        <a:pt x="99" y="0"/>
                        <a:pt x="0" y="77"/>
                        <a:pt x="21" y="224"/>
                      </a:cubicBezTo>
                      <a:cubicBezTo>
                        <a:pt x="11" y="352"/>
                        <a:pt x="105" y="413"/>
                        <a:pt x="200" y="413"/>
                      </a:cubicBezTo>
                      <a:cubicBezTo>
                        <a:pt x="304" y="413"/>
                        <a:pt x="409" y="341"/>
                        <a:pt x="387" y="204"/>
                      </a:cubicBezTo>
                      <a:cubicBezTo>
                        <a:pt x="387" y="67"/>
                        <a:pt x="293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6" name="Google Shape;7796;p56"/>
                <p:cNvSpPr/>
                <p:nvPr/>
              </p:nvSpPr>
              <p:spPr>
                <a:xfrm flipH="1" rot="10800000">
                  <a:off x="5278898" y="4966105"/>
                  <a:ext cx="5239" cy="4506"/>
                </a:xfrm>
                <a:custGeom>
                  <a:rect b="b" l="l" r="r" t="t"/>
                  <a:pathLst>
                    <a:path extrusionOk="0" h="123" w="143">
                      <a:moveTo>
                        <a:pt x="61" y="1"/>
                      </a:moveTo>
                      <a:cubicBezTo>
                        <a:pt x="20" y="1"/>
                        <a:pt x="0" y="21"/>
                        <a:pt x="0" y="62"/>
                      </a:cubicBezTo>
                      <a:cubicBezTo>
                        <a:pt x="0" y="102"/>
                        <a:pt x="20" y="123"/>
                        <a:pt x="61" y="123"/>
                      </a:cubicBezTo>
                      <a:cubicBezTo>
                        <a:pt x="143" y="123"/>
                        <a:pt x="143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7" name="Google Shape;7797;p56"/>
                <p:cNvSpPr/>
                <p:nvPr/>
              </p:nvSpPr>
              <p:spPr>
                <a:xfrm flipH="1" rot="10800000">
                  <a:off x="5182725" y="4968340"/>
                  <a:ext cx="3737" cy="3004"/>
                </a:xfrm>
                <a:custGeom>
                  <a:rect b="b" l="l" r="r" t="t"/>
                  <a:pathLst>
                    <a:path extrusionOk="0" h="82" w="102">
                      <a:moveTo>
                        <a:pt x="41" y="0"/>
                      </a:moveTo>
                      <a:cubicBezTo>
                        <a:pt x="20" y="0"/>
                        <a:pt x="0" y="21"/>
                        <a:pt x="0" y="41"/>
                      </a:cubicBezTo>
                      <a:cubicBezTo>
                        <a:pt x="0" y="61"/>
                        <a:pt x="20" y="82"/>
                        <a:pt x="41" y="82"/>
                      </a:cubicBezTo>
                      <a:cubicBezTo>
                        <a:pt x="102" y="82"/>
                        <a:pt x="10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8" name="Google Shape;7798;p56"/>
                <p:cNvSpPr/>
                <p:nvPr/>
              </p:nvSpPr>
              <p:spPr>
                <a:xfrm flipH="1" rot="10800000">
                  <a:off x="5951343" y="4962368"/>
                  <a:ext cx="14215" cy="9746"/>
                </a:xfrm>
                <a:custGeom>
                  <a:rect b="b" l="l" r="r" t="t"/>
                  <a:pathLst>
                    <a:path extrusionOk="0" h="266" w="388">
                      <a:moveTo>
                        <a:pt x="204" y="1"/>
                      </a:moveTo>
                      <a:cubicBezTo>
                        <a:pt x="1" y="1"/>
                        <a:pt x="1" y="265"/>
                        <a:pt x="204" y="265"/>
                      </a:cubicBezTo>
                      <a:cubicBezTo>
                        <a:pt x="387" y="265"/>
                        <a:pt x="387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9" name="Google Shape;7799;p56"/>
                <p:cNvSpPr/>
                <p:nvPr/>
              </p:nvSpPr>
              <p:spPr>
                <a:xfrm flipH="1" rot="10800000">
                  <a:off x="5374302" y="4968340"/>
                  <a:ext cx="5276" cy="5239"/>
                </a:xfrm>
                <a:custGeom>
                  <a:rect b="b" l="l" r="r" t="t"/>
                  <a:pathLst>
                    <a:path extrusionOk="0" h="143" w="144">
                      <a:moveTo>
                        <a:pt x="62" y="0"/>
                      </a:moveTo>
                      <a:cubicBezTo>
                        <a:pt x="21" y="0"/>
                        <a:pt x="1" y="20"/>
                        <a:pt x="1" y="61"/>
                      </a:cubicBezTo>
                      <a:cubicBezTo>
                        <a:pt x="1" y="102"/>
                        <a:pt x="21" y="143"/>
                        <a:pt x="62" y="143"/>
                      </a:cubicBezTo>
                      <a:cubicBezTo>
                        <a:pt x="102" y="143"/>
                        <a:pt x="143" y="102"/>
                        <a:pt x="143" y="61"/>
                      </a:cubicBezTo>
                      <a:cubicBezTo>
                        <a:pt x="143" y="20"/>
                        <a:pt x="10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0" name="Google Shape;7800;p56"/>
                <p:cNvSpPr/>
                <p:nvPr/>
              </p:nvSpPr>
              <p:spPr>
                <a:xfrm flipH="1" rot="10800000">
                  <a:off x="7865433" y="4947456"/>
                  <a:ext cx="30263" cy="28834"/>
                </a:xfrm>
                <a:custGeom>
                  <a:rect b="b" l="l" r="r" t="t"/>
                  <a:pathLst>
                    <a:path extrusionOk="0" h="787" w="826">
                      <a:moveTo>
                        <a:pt x="423" y="0"/>
                      </a:moveTo>
                      <a:cubicBezTo>
                        <a:pt x="211" y="0"/>
                        <a:pt x="1" y="148"/>
                        <a:pt x="32" y="440"/>
                      </a:cubicBezTo>
                      <a:cubicBezTo>
                        <a:pt x="61" y="674"/>
                        <a:pt x="240" y="787"/>
                        <a:pt x="421" y="787"/>
                      </a:cubicBezTo>
                      <a:cubicBezTo>
                        <a:pt x="617" y="787"/>
                        <a:pt x="815" y="654"/>
                        <a:pt x="826" y="400"/>
                      </a:cubicBezTo>
                      <a:cubicBezTo>
                        <a:pt x="826" y="132"/>
                        <a:pt x="624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1" name="Google Shape;7801;p56"/>
                <p:cNvSpPr/>
                <p:nvPr/>
              </p:nvSpPr>
              <p:spPr>
                <a:xfrm flipH="1" rot="10800000">
                  <a:off x="5087284" y="4974312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21" y="1"/>
                      </a:moveTo>
                      <a:cubicBezTo>
                        <a:pt x="21" y="1"/>
                        <a:pt x="0" y="21"/>
                        <a:pt x="0" y="41"/>
                      </a:cubicBezTo>
                      <a:cubicBezTo>
                        <a:pt x="0" y="41"/>
                        <a:pt x="21" y="62"/>
                        <a:pt x="41" y="62"/>
                      </a:cubicBezTo>
                      <a:cubicBezTo>
                        <a:pt x="41" y="62"/>
                        <a:pt x="62" y="41"/>
                        <a:pt x="62" y="21"/>
                      </a:cubicBezTo>
                      <a:cubicBezTo>
                        <a:pt x="62" y="21"/>
                        <a:pt x="41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2" name="Google Shape;7802;p56"/>
                <p:cNvSpPr/>
                <p:nvPr/>
              </p:nvSpPr>
              <p:spPr>
                <a:xfrm flipH="1" rot="10800000">
                  <a:off x="6817087" y="4960829"/>
                  <a:ext cx="20700" cy="17403"/>
                </a:xfrm>
                <a:custGeom>
                  <a:rect b="b" l="l" r="r" t="t"/>
                  <a:pathLst>
                    <a:path extrusionOk="0" h="475" w="565">
                      <a:moveTo>
                        <a:pt x="322" y="1"/>
                      </a:moveTo>
                      <a:cubicBezTo>
                        <a:pt x="256" y="1"/>
                        <a:pt x="189" y="28"/>
                        <a:pt x="138" y="86"/>
                      </a:cubicBezTo>
                      <a:cubicBezTo>
                        <a:pt x="1" y="243"/>
                        <a:pt x="108" y="474"/>
                        <a:pt x="315" y="474"/>
                      </a:cubicBezTo>
                      <a:cubicBezTo>
                        <a:pt x="324" y="474"/>
                        <a:pt x="332" y="474"/>
                        <a:pt x="341" y="473"/>
                      </a:cubicBezTo>
                      <a:cubicBezTo>
                        <a:pt x="463" y="473"/>
                        <a:pt x="565" y="351"/>
                        <a:pt x="565" y="229"/>
                      </a:cubicBezTo>
                      <a:cubicBezTo>
                        <a:pt x="552" y="86"/>
                        <a:pt x="439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3" name="Google Shape;7803;p56"/>
                <p:cNvSpPr/>
                <p:nvPr/>
              </p:nvSpPr>
              <p:spPr>
                <a:xfrm flipH="1" rot="10800000">
                  <a:off x="8040303" y="4947383"/>
                  <a:ext cx="37077" cy="31435"/>
                </a:xfrm>
                <a:custGeom>
                  <a:rect b="b" l="l" r="r" t="t"/>
                  <a:pathLst>
                    <a:path extrusionOk="0" h="858" w="1012">
                      <a:moveTo>
                        <a:pt x="452" y="0"/>
                      </a:moveTo>
                      <a:cubicBezTo>
                        <a:pt x="444" y="0"/>
                        <a:pt x="436" y="0"/>
                        <a:pt x="428" y="1"/>
                      </a:cubicBezTo>
                      <a:cubicBezTo>
                        <a:pt x="183" y="1"/>
                        <a:pt x="0" y="204"/>
                        <a:pt x="0" y="448"/>
                      </a:cubicBezTo>
                      <a:cubicBezTo>
                        <a:pt x="14" y="700"/>
                        <a:pt x="217" y="857"/>
                        <a:pt x="430" y="857"/>
                      </a:cubicBezTo>
                      <a:cubicBezTo>
                        <a:pt x="544" y="857"/>
                        <a:pt x="661" y="812"/>
                        <a:pt x="753" y="713"/>
                      </a:cubicBezTo>
                      <a:cubicBezTo>
                        <a:pt x="1012" y="434"/>
                        <a:pt x="804" y="0"/>
                        <a:pt x="4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4" name="Google Shape;7804;p56"/>
                <p:cNvSpPr/>
                <p:nvPr/>
              </p:nvSpPr>
              <p:spPr>
                <a:xfrm flipH="1" rot="10800000">
                  <a:off x="5469743" y="4974861"/>
                  <a:ext cx="6009" cy="6192"/>
                </a:xfrm>
                <a:custGeom>
                  <a:rect b="b" l="l" r="r" t="t"/>
                  <a:pathLst>
                    <a:path extrusionOk="0" h="169" w="164">
                      <a:moveTo>
                        <a:pt x="82" y="1"/>
                      </a:moveTo>
                      <a:cubicBezTo>
                        <a:pt x="21" y="1"/>
                        <a:pt x="0" y="41"/>
                        <a:pt x="0" y="82"/>
                      </a:cubicBezTo>
                      <a:cubicBezTo>
                        <a:pt x="0" y="132"/>
                        <a:pt x="28" y="169"/>
                        <a:pt x="60" y="169"/>
                      </a:cubicBezTo>
                      <a:cubicBezTo>
                        <a:pt x="67" y="169"/>
                        <a:pt x="74" y="167"/>
                        <a:pt x="82" y="163"/>
                      </a:cubicBezTo>
                      <a:cubicBezTo>
                        <a:pt x="122" y="163"/>
                        <a:pt x="163" y="123"/>
                        <a:pt x="163" y="82"/>
                      </a:cubicBezTo>
                      <a:cubicBezTo>
                        <a:pt x="163" y="41"/>
                        <a:pt x="122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5" name="Google Shape;7805;p56"/>
                <p:cNvSpPr/>
                <p:nvPr/>
              </p:nvSpPr>
              <p:spPr>
                <a:xfrm flipH="1" rot="10800000">
                  <a:off x="4991844" y="4984973"/>
                  <a:ext cx="1356" cy="1282"/>
                </a:xfrm>
                <a:custGeom>
                  <a:rect b="b" l="l" r="r" t="t"/>
                  <a:pathLst>
                    <a:path extrusionOk="0" h="35" w="37">
                      <a:moveTo>
                        <a:pt x="21" y="0"/>
                      </a:move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1" y="31"/>
                        <a:pt x="3" y="35"/>
                        <a:pt x="7" y="35"/>
                      </a:cubicBezTo>
                      <a:cubicBezTo>
                        <a:pt x="17" y="35"/>
                        <a:pt x="3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6" name="Google Shape;7806;p56"/>
                <p:cNvSpPr/>
                <p:nvPr/>
              </p:nvSpPr>
              <p:spPr>
                <a:xfrm flipH="1" rot="10800000">
                  <a:off x="6432577" y="4974678"/>
                  <a:ext cx="14948" cy="14032"/>
                </a:xfrm>
                <a:custGeom>
                  <a:rect b="b" l="l" r="r" t="t"/>
                  <a:pathLst>
                    <a:path extrusionOk="0" h="383" w="408">
                      <a:moveTo>
                        <a:pt x="208" y="1"/>
                      </a:moveTo>
                      <a:cubicBezTo>
                        <a:pt x="105" y="1"/>
                        <a:pt x="0" y="72"/>
                        <a:pt x="11" y="210"/>
                      </a:cubicBezTo>
                      <a:cubicBezTo>
                        <a:pt x="20" y="327"/>
                        <a:pt x="114" y="383"/>
                        <a:pt x="207" y="383"/>
                      </a:cubicBezTo>
                      <a:cubicBezTo>
                        <a:pt x="308" y="383"/>
                        <a:pt x="408" y="316"/>
                        <a:pt x="397" y="189"/>
                      </a:cubicBezTo>
                      <a:cubicBezTo>
                        <a:pt x="397" y="62"/>
                        <a:pt x="303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7" name="Google Shape;7807;p56"/>
                <p:cNvSpPr/>
                <p:nvPr/>
              </p:nvSpPr>
              <p:spPr>
                <a:xfrm flipH="1" rot="10800000">
                  <a:off x="7772666" y="4963870"/>
                  <a:ext cx="31875" cy="27661"/>
                </a:xfrm>
                <a:custGeom>
                  <a:rect b="b" l="l" r="r" t="t"/>
                  <a:pathLst>
                    <a:path extrusionOk="0" h="755" w="870">
                      <a:moveTo>
                        <a:pt x="391" y="1"/>
                      </a:moveTo>
                      <a:cubicBezTo>
                        <a:pt x="383" y="1"/>
                        <a:pt x="375" y="1"/>
                        <a:pt x="366" y="2"/>
                      </a:cubicBezTo>
                      <a:cubicBezTo>
                        <a:pt x="143" y="2"/>
                        <a:pt x="0" y="185"/>
                        <a:pt x="0" y="388"/>
                      </a:cubicBezTo>
                      <a:cubicBezTo>
                        <a:pt x="14" y="615"/>
                        <a:pt x="193" y="755"/>
                        <a:pt x="379" y="755"/>
                      </a:cubicBezTo>
                      <a:cubicBezTo>
                        <a:pt x="476" y="755"/>
                        <a:pt x="574" y="717"/>
                        <a:pt x="651" y="633"/>
                      </a:cubicBezTo>
                      <a:cubicBezTo>
                        <a:pt x="869" y="375"/>
                        <a:pt x="70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8" name="Google Shape;7808;p56"/>
                <p:cNvSpPr/>
                <p:nvPr/>
              </p:nvSpPr>
              <p:spPr>
                <a:xfrm flipH="1" rot="10800000">
                  <a:off x="5564414" y="4984607"/>
                  <a:ext cx="7511" cy="7034"/>
                </a:xfrm>
                <a:custGeom>
                  <a:rect b="b" l="l" r="r" t="t"/>
                  <a:pathLst>
                    <a:path extrusionOk="0" h="192" w="205">
                      <a:moveTo>
                        <a:pt x="126" y="1"/>
                      </a:moveTo>
                      <a:cubicBezTo>
                        <a:pt x="119" y="1"/>
                        <a:pt x="111" y="2"/>
                        <a:pt x="102" y="5"/>
                      </a:cubicBezTo>
                      <a:cubicBezTo>
                        <a:pt x="41" y="5"/>
                        <a:pt x="1" y="45"/>
                        <a:pt x="1" y="107"/>
                      </a:cubicBezTo>
                      <a:cubicBezTo>
                        <a:pt x="1" y="142"/>
                        <a:pt x="46" y="192"/>
                        <a:pt x="98" y="192"/>
                      </a:cubicBezTo>
                      <a:cubicBezTo>
                        <a:pt x="106" y="192"/>
                        <a:pt x="114" y="191"/>
                        <a:pt x="123" y="188"/>
                      </a:cubicBezTo>
                      <a:cubicBezTo>
                        <a:pt x="163" y="188"/>
                        <a:pt x="204" y="147"/>
                        <a:pt x="204" y="86"/>
                      </a:cubicBezTo>
                      <a:cubicBezTo>
                        <a:pt x="204" y="51"/>
                        <a:pt x="174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9" name="Google Shape;7809;p56"/>
                <p:cNvSpPr/>
                <p:nvPr/>
              </p:nvSpPr>
              <p:spPr>
                <a:xfrm flipH="1" rot="10800000">
                  <a:off x="6045904" y="4984021"/>
                  <a:ext cx="12823" cy="8940"/>
                </a:xfrm>
                <a:custGeom>
                  <a:rect b="b" l="l" r="r" t="t"/>
                  <a:pathLst>
                    <a:path extrusionOk="0" h="244" w="350">
                      <a:moveTo>
                        <a:pt x="187" y="0"/>
                      </a:moveTo>
                      <a:cubicBezTo>
                        <a:pt x="1" y="16"/>
                        <a:pt x="193" y="243"/>
                        <a:pt x="295" y="243"/>
                      </a:cubicBezTo>
                      <a:cubicBezTo>
                        <a:pt x="327" y="243"/>
                        <a:pt x="350" y="221"/>
                        <a:pt x="350" y="163"/>
                      </a:cubicBezTo>
                      <a:cubicBezTo>
                        <a:pt x="329" y="61"/>
                        <a:pt x="268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0" name="Google Shape;7810;p56"/>
                <p:cNvSpPr/>
                <p:nvPr/>
              </p:nvSpPr>
              <p:spPr>
                <a:xfrm flipH="1" rot="10800000">
                  <a:off x="6914543" y="4974385"/>
                  <a:ext cx="22202" cy="18612"/>
                </a:xfrm>
                <a:custGeom>
                  <a:rect b="b" l="l" r="r" t="t"/>
                  <a:pathLst>
                    <a:path extrusionOk="0" h="508" w="606">
                      <a:moveTo>
                        <a:pt x="268" y="0"/>
                      </a:moveTo>
                      <a:cubicBezTo>
                        <a:pt x="260" y="0"/>
                        <a:pt x="253" y="0"/>
                        <a:pt x="245" y="1"/>
                      </a:cubicBezTo>
                      <a:cubicBezTo>
                        <a:pt x="103" y="1"/>
                        <a:pt x="1" y="123"/>
                        <a:pt x="1" y="245"/>
                      </a:cubicBezTo>
                      <a:cubicBezTo>
                        <a:pt x="1" y="408"/>
                        <a:pt x="128" y="508"/>
                        <a:pt x="260" y="508"/>
                      </a:cubicBezTo>
                      <a:cubicBezTo>
                        <a:pt x="326" y="508"/>
                        <a:pt x="394" y="483"/>
                        <a:pt x="449" y="428"/>
                      </a:cubicBezTo>
                      <a:cubicBezTo>
                        <a:pt x="606" y="271"/>
                        <a:pt x="47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1" name="Google Shape;7811;p56"/>
                <p:cNvSpPr/>
                <p:nvPr/>
              </p:nvSpPr>
              <p:spPr>
                <a:xfrm flipH="1" rot="10800000">
                  <a:off x="8117828" y="4959400"/>
                  <a:ext cx="39349" cy="33597"/>
                </a:xfrm>
                <a:custGeom>
                  <a:rect b="b" l="l" r="r" t="t"/>
                  <a:pathLst>
                    <a:path extrusionOk="0" h="917" w="1074">
                      <a:moveTo>
                        <a:pt x="473" y="0"/>
                      </a:moveTo>
                      <a:cubicBezTo>
                        <a:pt x="465" y="0"/>
                        <a:pt x="456" y="1"/>
                        <a:pt x="448" y="1"/>
                      </a:cubicBezTo>
                      <a:cubicBezTo>
                        <a:pt x="184" y="1"/>
                        <a:pt x="1" y="225"/>
                        <a:pt x="1" y="469"/>
                      </a:cubicBezTo>
                      <a:cubicBezTo>
                        <a:pt x="14" y="750"/>
                        <a:pt x="239" y="917"/>
                        <a:pt x="472" y="917"/>
                      </a:cubicBezTo>
                      <a:cubicBezTo>
                        <a:pt x="593" y="917"/>
                        <a:pt x="717" y="872"/>
                        <a:pt x="815" y="774"/>
                      </a:cubicBezTo>
                      <a:cubicBezTo>
                        <a:pt x="1074" y="475"/>
                        <a:pt x="864" y="0"/>
                        <a:pt x="4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2" name="Google Shape;7812;p56"/>
                <p:cNvSpPr/>
                <p:nvPr/>
              </p:nvSpPr>
              <p:spPr>
                <a:xfrm flipH="1" rot="10800000">
                  <a:off x="4897172" y="4999665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3" name="Google Shape;7813;p56"/>
                <p:cNvSpPr/>
                <p:nvPr/>
              </p:nvSpPr>
              <p:spPr>
                <a:xfrm flipH="1" rot="10800000">
                  <a:off x="8193118" y="4964273"/>
                  <a:ext cx="41584" cy="35428"/>
                </a:xfrm>
                <a:custGeom>
                  <a:rect b="b" l="l" r="r" t="t"/>
                  <a:pathLst>
                    <a:path extrusionOk="0" h="967" w="1135">
                      <a:moveTo>
                        <a:pt x="494" y="0"/>
                      </a:moveTo>
                      <a:cubicBezTo>
                        <a:pt x="485" y="0"/>
                        <a:pt x="477" y="1"/>
                        <a:pt x="469" y="1"/>
                      </a:cubicBezTo>
                      <a:cubicBezTo>
                        <a:pt x="204" y="1"/>
                        <a:pt x="1" y="245"/>
                        <a:pt x="1" y="510"/>
                      </a:cubicBezTo>
                      <a:cubicBezTo>
                        <a:pt x="14" y="791"/>
                        <a:pt x="248" y="966"/>
                        <a:pt x="493" y="966"/>
                      </a:cubicBezTo>
                      <a:cubicBezTo>
                        <a:pt x="621" y="966"/>
                        <a:pt x="751" y="919"/>
                        <a:pt x="855" y="815"/>
                      </a:cubicBezTo>
                      <a:cubicBezTo>
                        <a:pt x="1135" y="496"/>
                        <a:pt x="90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4" name="Google Shape;7814;p56"/>
                <p:cNvSpPr/>
                <p:nvPr/>
              </p:nvSpPr>
              <p:spPr>
                <a:xfrm flipH="1" rot="10800000">
                  <a:off x="8265661" y="4962368"/>
                  <a:ext cx="43818" cy="37810"/>
                </a:xfrm>
                <a:custGeom>
                  <a:rect b="b" l="l" r="r" t="t"/>
                  <a:pathLst>
                    <a:path extrusionOk="0" h="1032" w="1196">
                      <a:moveTo>
                        <a:pt x="522" y="1"/>
                      </a:moveTo>
                      <a:cubicBezTo>
                        <a:pt x="252" y="1"/>
                        <a:pt x="1" y="218"/>
                        <a:pt x="15" y="543"/>
                      </a:cubicBezTo>
                      <a:cubicBezTo>
                        <a:pt x="15" y="828"/>
                        <a:pt x="259" y="1031"/>
                        <a:pt x="544" y="1031"/>
                      </a:cubicBezTo>
                      <a:cubicBezTo>
                        <a:pt x="992" y="991"/>
                        <a:pt x="1195" y="441"/>
                        <a:pt x="870" y="136"/>
                      </a:cubicBezTo>
                      <a:cubicBezTo>
                        <a:pt x="764" y="43"/>
                        <a:pt x="641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5" name="Google Shape;7815;p56"/>
                <p:cNvSpPr/>
                <p:nvPr/>
              </p:nvSpPr>
              <p:spPr>
                <a:xfrm flipH="1" rot="10800000">
                  <a:off x="7947867" y="4972700"/>
                  <a:ext cx="35612" cy="30739"/>
                </a:xfrm>
                <a:custGeom>
                  <a:rect b="b" l="l" r="r" t="t"/>
                  <a:pathLst>
                    <a:path extrusionOk="0" h="839" w="972">
                      <a:moveTo>
                        <a:pt x="431" y="1"/>
                      </a:moveTo>
                      <a:cubicBezTo>
                        <a:pt x="423" y="1"/>
                        <a:pt x="415" y="1"/>
                        <a:pt x="407" y="1"/>
                      </a:cubicBezTo>
                      <a:cubicBezTo>
                        <a:pt x="183" y="22"/>
                        <a:pt x="0" y="205"/>
                        <a:pt x="0" y="449"/>
                      </a:cubicBezTo>
                      <a:cubicBezTo>
                        <a:pt x="13" y="686"/>
                        <a:pt x="214" y="838"/>
                        <a:pt x="421" y="838"/>
                      </a:cubicBezTo>
                      <a:cubicBezTo>
                        <a:pt x="533" y="838"/>
                        <a:pt x="647" y="793"/>
                        <a:pt x="733" y="693"/>
                      </a:cubicBezTo>
                      <a:cubicBezTo>
                        <a:pt x="971" y="434"/>
                        <a:pt x="782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6" name="Google Shape;7816;p56"/>
                <p:cNvSpPr/>
                <p:nvPr/>
              </p:nvSpPr>
              <p:spPr>
                <a:xfrm flipH="1" rot="10800000">
                  <a:off x="7677226" y="4978159"/>
                  <a:ext cx="31875" cy="26782"/>
                </a:xfrm>
                <a:custGeom>
                  <a:rect b="b" l="l" r="r" t="t"/>
                  <a:pathLst>
                    <a:path extrusionOk="0" h="731" w="870">
                      <a:moveTo>
                        <a:pt x="391" y="1"/>
                      </a:moveTo>
                      <a:cubicBezTo>
                        <a:pt x="383" y="1"/>
                        <a:pt x="375" y="1"/>
                        <a:pt x="367" y="1"/>
                      </a:cubicBezTo>
                      <a:cubicBezTo>
                        <a:pt x="163" y="1"/>
                        <a:pt x="1" y="185"/>
                        <a:pt x="21" y="388"/>
                      </a:cubicBezTo>
                      <a:cubicBezTo>
                        <a:pt x="34" y="591"/>
                        <a:pt x="209" y="730"/>
                        <a:pt x="390" y="730"/>
                      </a:cubicBezTo>
                      <a:cubicBezTo>
                        <a:pt x="482" y="730"/>
                        <a:pt x="576" y="694"/>
                        <a:pt x="652" y="612"/>
                      </a:cubicBezTo>
                      <a:cubicBezTo>
                        <a:pt x="870" y="374"/>
                        <a:pt x="70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7" name="Google Shape;7817;p56"/>
                <p:cNvSpPr/>
                <p:nvPr/>
              </p:nvSpPr>
              <p:spPr>
                <a:xfrm flipH="1" rot="10800000">
                  <a:off x="5658353" y="4997430"/>
                  <a:ext cx="8976" cy="8207"/>
                </a:xfrm>
                <a:custGeom>
                  <a:rect b="b" l="l" r="r" t="t"/>
                  <a:pathLst>
                    <a:path extrusionOk="0" h="224" w="245">
                      <a:moveTo>
                        <a:pt x="143" y="0"/>
                      </a:moveTo>
                      <a:cubicBezTo>
                        <a:pt x="1" y="20"/>
                        <a:pt x="1" y="204"/>
                        <a:pt x="143" y="224"/>
                      </a:cubicBezTo>
                      <a:cubicBezTo>
                        <a:pt x="204" y="224"/>
                        <a:pt x="245" y="163"/>
                        <a:pt x="245" y="102"/>
                      </a:cubicBezTo>
                      <a:cubicBezTo>
                        <a:pt x="245" y="4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8" name="Google Shape;7818;p56"/>
                <p:cNvSpPr/>
                <p:nvPr/>
              </p:nvSpPr>
              <p:spPr>
                <a:xfrm flipH="1" rot="10800000">
                  <a:off x="7009251" y="4986512"/>
                  <a:ext cx="23118" cy="19894"/>
                </a:xfrm>
                <a:custGeom>
                  <a:rect b="b" l="l" r="r" t="t"/>
                  <a:pathLst>
                    <a:path extrusionOk="0" h="543" w="631">
                      <a:moveTo>
                        <a:pt x="265" y="1"/>
                      </a:moveTo>
                      <a:cubicBezTo>
                        <a:pt x="122" y="21"/>
                        <a:pt x="0" y="143"/>
                        <a:pt x="21" y="286"/>
                      </a:cubicBezTo>
                      <a:cubicBezTo>
                        <a:pt x="21" y="444"/>
                        <a:pt x="140" y="542"/>
                        <a:pt x="268" y="542"/>
                      </a:cubicBezTo>
                      <a:cubicBezTo>
                        <a:pt x="338" y="542"/>
                        <a:pt x="411" y="513"/>
                        <a:pt x="468" y="448"/>
                      </a:cubicBezTo>
                      <a:cubicBezTo>
                        <a:pt x="631" y="286"/>
                        <a:pt x="509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9" name="Google Shape;7819;p56"/>
                <p:cNvSpPr/>
                <p:nvPr/>
              </p:nvSpPr>
              <p:spPr>
                <a:xfrm flipH="1" rot="10800000">
                  <a:off x="6526369" y="4993693"/>
                  <a:ext cx="18429" cy="16121"/>
                </a:xfrm>
                <a:custGeom>
                  <a:rect b="b" l="l" r="r" t="t"/>
                  <a:pathLst>
                    <a:path extrusionOk="0" h="440" w="503">
                      <a:moveTo>
                        <a:pt x="221" y="0"/>
                      </a:moveTo>
                      <a:cubicBezTo>
                        <a:pt x="107" y="0"/>
                        <a:pt x="0" y="93"/>
                        <a:pt x="15" y="236"/>
                      </a:cubicBezTo>
                      <a:cubicBezTo>
                        <a:pt x="15" y="338"/>
                        <a:pt x="116" y="440"/>
                        <a:pt x="218" y="440"/>
                      </a:cubicBezTo>
                      <a:cubicBezTo>
                        <a:pt x="422" y="419"/>
                        <a:pt x="503" y="196"/>
                        <a:pt x="361" y="53"/>
                      </a:cubicBezTo>
                      <a:cubicBezTo>
                        <a:pt x="318" y="17"/>
                        <a:pt x="269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0" name="Google Shape;7820;p56"/>
                <p:cNvSpPr/>
                <p:nvPr/>
              </p:nvSpPr>
              <p:spPr>
                <a:xfrm flipH="1" rot="10800000">
                  <a:off x="6138487" y="5001863"/>
                  <a:ext cx="16414" cy="12017"/>
                </a:xfrm>
                <a:custGeom>
                  <a:rect b="b" l="l" r="r" t="t"/>
                  <a:pathLst>
                    <a:path extrusionOk="0" h="328" w="448">
                      <a:moveTo>
                        <a:pt x="242" y="0"/>
                      </a:moveTo>
                      <a:cubicBezTo>
                        <a:pt x="236" y="0"/>
                        <a:pt x="230" y="1"/>
                        <a:pt x="224" y="1"/>
                      </a:cubicBezTo>
                      <a:cubicBezTo>
                        <a:pt x="6" y="1"/>
                        <a:pt x="0" y="328"/>
                        <a:pt x="205" y="328"/>
                      </a:cubicBezTo>
                      <a:cubicBezTo>
                        <a:pt x="211" y="328"/>
                        <a:pt x="217" y="327"/>
                        <a:pt x="224" y="327"/>
                      </a:cubicBezTo>
                      <a:cubicBezTo>
                        <a:pt x="441" y="327"/>
                        <a:pt x="447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1" name="Google Shape;7821;p56"/>
                <p:cNvSpPr/>
                <p:nvPr/>
              </p:nvSpPr>
              <p:spPr>
                <a:xfrm flipH="1" rot="10800000">
                  <a:off x="7582555" y="4989699"/>
                  <a:ext cx="29860" cy="25646"/>
                </a:xfrm>
                <a:custGeom>
                  <a:rect b="b" l="l" r="r" t="t"/>
                  <a:pathLst>
                    <a:path extrusionOk="0" h="700" w="815">
                      <a:moveTo>
                        <a:pt x="326" y="1"/>
                      </a:moveTo>
                      <a:cubicBezTo>
                        <a:pt x="143" y="21"/>
                        <a:pt x="0" y="184"/>
                        <a:pt x="0" y="367"/>
                      </a:cubicBezTo>
                      <a:cubicBezTo>
                        <a:pt x="14" y="569"/>
                        <a:pt x="188" y="700"/>
                        <a:pt x="364" y="700"/>
                      </a:cubicBezTo>
                      <a:cubicBezTo>
                        <a:pt x="453" y="700"/>
                        <a:pt x="542" y="666"/>
                        <a:pt x="611" y="591"/>
                      </a:cubicBezTo>
                      <a:cubicBezTo>
                        <a:pt x="814" y="367"/>
                        <a:pt x="651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2" name="Google Shape;7822;p56"/>
                <p:cNvSpPr/>
                <p:nvPr/>
              </p:nvSpPr>
              <p:spPr>
                <a:xfrm flipH="1" rot="10800000">
                  <a:off x="7104655" y="4995488"/>
                  <a:ext cx="24437" cy="20627"/>
                </a:xfrm>
                <a:custGeom>
                  <a:rect b="b" l="l" r="r" t="t"/>
                  <a:pathLst>
                    <a:path extrusionOk="0" h="563" w="667">
                      <a:moveTo>
                        <a:pt x="288" y="0"/>
                      </a:moveTo>
                      <a:cubicBezTo>
                        <a:pt x="281" y="0"/>
                        <a:pt x="273" y="1"/>
                        <a:pt x="265" y="1"/>
                      </a:cubicBezTo>
                      <a:cubicBezTo>
                        <a:pt x="103" y="22"/>
                        <a:pt x="1" y="144"/>
                        <a:pt x="1" y="306"/>
                      </a:cubicBezTo>
                      <a:cubicBezTo>
                        <a:pt x="14" y="465"/>
                        <a:pt x="147" y="563"/>
                        <a:pt x="283" y="563"/>
                      </a:cubicBezTo>
                      <a:cubicBezTo>
                        <a:pt x="357" y="563"/>
                        <a:pt x="432" y="534"/>
                        <a:pt x="489" y="469"/>
                      </a:cubicBezTo>
                      <a:cubicBezTo>
                        <a:pt x="666" y="292"/>
                        <a:pt x="520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3" name="Google Shape;7823;p56"/>
                <p:cNvSpPr/>
                <p:nvPr/>
              </p:nvSpPr>
              <p:spPr>
                <a:xfrm flipH="1" rot="10800000">
                  <a:off x="5753794" y="5012781"/>
                  <a:ext cx="9709" cy="9269"/>
                </a:xfrm>
                <a:custGeom>
                  <a:rect b="b" l="l" r="r" t="t"/>
                  <a:pathLst>
                    <a:path extrusionOk="0" h="253" w="265">
                      <a:moveTo>
                        <a:pt x="122" y="0"/>
                      </a:moveTo>
                      <a:cubicBezTo>
                        <a:pt x="61" y="0"/>
                        <a:pt x="0" y="62"/>
                        <a:pt x="0" y="123"/>
                      </a:cubicBezTo>
                      <a:cubicBezTo>
                        <a:pt x="0" y="211"/>
                        <a:pt x="62" y="252"/>
                        <a:pt x="127" y="252"/>
                      </a:cubicBezTo>
                      <a:cubicBezTo>
                        <a:pt x="195" y="252"/>
                        <a:pt x="265" y="206"/>
                        <a:pt x="265" y="123"/>
                      </a:cubicBezTo>
                      <a:cubicBezTo>
                        <a:pt x="244" y="41"/>
                        <a:pt x="18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4" name="Google Shape;7824;p56"/>
                <p:cNvSpPr/>
                <p:nvPr/>
              </p:nvSpPr>
              <p:spPr>
                <a:xfrm flipH="1" rot="10800000">
                  <a:off x="7200096" y="5000727"/>
                  <a:ext cx="25207" cy="21360"/>
                </a:xfrm>
                <a:custGeom>
                  <a:rect b="b" l="l" r="r" t="t"/>
                  <a:pathLst>
                    <a:path extrusionOk="0" h="583" w="688">
                      <a:moveTo>
                        <a:pt x="310" y="0"/>
                      </a:moveTo>
                      <a:cubicBezTo>
                        <a:pt x="302" y="0"/>
                        <a:pt x="294" y="1"/>
                        <a:pt x="285" y="1"/>
                      </a:cubicBezTo>
                      <a:cubicBezTo>
                        <a:pt x="123" y="1"/>
                        <a:pt x="0" y="144"/>
                        <a:pt x="21" y="307"/>
                      </a:cubicBezTo>
                      <a:cubicBezTo>
                        <a:pt x="21" y="479"/>
                        <a:pt x="159" y="583"/>
                        <a:pt x="307" y="583"/>
                      </a:cubicBezTo>
                      <a:cubicBezTo>
                        <a:pt x="385" y="583"/>
                        <a:pt x="466" y="553"/>
                        <a:pt x="529" y="490"/>
                      </a:cubicBezTo>
                      <a:cubicBezTo>
                        <a:pt x="687" y="293"/>
                        <a:pt x="559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5" name="Google Shape;7825;p56"/>
                <p:cNvSpPr/>
                <p:nvPr/>
              </p:nvSpPr>
              <p:spPr>
                <a:xfrm flipH="1" rot="10800000">
                  <a:off x="7487114" y="4997137"/>
                  <a:ext cx="28907" cy="24950"/>
                </a:xfrm>
                <a:custGeom>
                  <a:rect b="b" l="l" r="r" t="t"/>
                  <a:pathLst>
                    <a:path extrusionOk="0" h="681" w="789">
                      <a:moveTo>
                        <a:pt x="350" y="1"/>
                      </a:moveTo>
                      <a:cubicBezTo>
                        <a:pt x="342" y="1"/>
                        <a:pt x="334" y="1"/>
                        <a:pt x="326" y="1"/>
                      </a:cubicBezTo>
                      <a:cubicBezTo>
                        <a:pt x="143" y="22"/>
                        <a:pt x="1" y="164"/>
                        <a:pt x="1" y="347"/>
                      </a:cubicBezTo>
                      <a:cubicBezTo>
                        <a:pt x="14" y="550"/>
                        <a:pt x="180" y="681"/>
                        <a:pt x="349" y="681"/>
                      </a:cubicBezTo>
                      <a:cubicBezTo>
                        <a:pt x="435" y="681"/>
                        <a:pt x="522" y="647"/>
                        <a:pt x="591" y="571"/>
                      </a:cubicBezTo>
                      <a:cubicBezTo>
                        <a:pt x="789" y="353"/>
                        <a:pt x="640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6" name="Google Shape;7826;p56"/>
                <p:cNvSpPr/>
                <p:nvPr/>
              </p:nvSpPr>
              <p:spPr>
                <a:xfrm flipH="1" rot="10800000">
                  <a:off x="8026894" y="4989186"/>
                  <a:ext cx="37847" cy="32900"/>
                </a:xfrm>
                <a:custGeom>
                  <a:rect b="b" l="l" r="r" t="t"/>
                  <a:pathLst>
                    <a:path extrusionOk="0" h="898" w="1033">
                      <a:moveTo>
                        <a:pt x="452" y="1"/>
                      </a:moveTo>
                      <a:cubicBezTo>
                        <a:pt x="444" y="1"/>
                        <a:pt x="436" y="1"/>
                        <a:pt x="427" y="1"/>
                      </a:cubicBezTo>
                      <a:cubicBezTo>
                        <a:pt x="183" y="22"/>
                        <a:pt x="0" y="225"/>
                        <a:pt x="0" y="469"/>
                      </a:cubicBezTo>
                      <a:cubicBezTo>
                        <a:pt x="13" y="736"/>
                        <a:pt x="227" y="898"/>
                        <a:pt x="448" y="898"/>
                      </a:cubicBezTo>
                      <a:cubicBezTo>
                        <a:pt x="564" y="898"/>
                        <a:pt x="682" y="853"/>
                        <a:pt x="773" y="754"/>
                      </a:cubicBezTo>
                      <a:cubicBezTo>
                        <a:pt x="1032" y="456"/>
                        <a:pt x="823" y="1"/>
                        <a:pt x="4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7" name="Google Shape;7827;p56"/>
                <p:cNvSpPr/>
                <p:nvPr/>
              </p:nvSpPr>
              <p:spPr>
                <a:xfrm flipH="1" rot="10800000">
                  <a:off x="7854661" y="4995598"/>
                  <a:ext cx="34879" cy="29457"/>
                </a:xfrm>
                <a:custGeom>
                  <a:rect b="b" l="l" r="r" t="t"/>
                  <a:pathLst>
                    <a:path extrusionOk="0" h="804" w="952">
                      <a:moveTo>
                        <a:pt x="412" y="0"/>
                      </a:moveTo>
                      <a:cubicBezTo>
                        <a:pt x="404" y="0"/>
                        <a:pt x="396" y="1"/>
                        <a:pt x="387" y="1"/>
                      </a:cubicBezTo>
                      <a:cubicBezTo>
                        <a:pt x="163" y="21"/>
                        <a:pt x="1" y="205"/>
                        <a:pt x="21" y="428"/>
                      </a:cubicBezTo>
                      <a:cubicBezTo>
                        <a:pt x="21" y="656"/>
                        <a:pt x="214" y="804"/>
                        <a:pt x="416" y="804"/>
                      </a:cubicBezTo>
                      <a:cubicBezTo>
                        <a:pt x="521" y="804"/>
                        <a:pt x="629" y="763"/>
                        <a:pt x="713" y="673"/>
                      </a:cubicBezTo>
                      <a:cubicBezTo>
                        <a:pt x="951" y="414"/>
                        <a:pt x="763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8" name="Google Shape;7828;p56"/>
                <p:cNvSpPr/>
                <p:nvPr/>
              </p:nvSpPr>
              <p:spPr>
                <a:xfrm flipH="1" rot="10800000">
                  <a:off x="7295536" y="5002816"/>
                  <a:ext cx="26855" cy="22972"/>
                </a:xfrm>
                <a:custGeom>
                  <a:rect b="b" l="l" r="r" t="t"/>
                  <a:pathLst>
                    <a:path extrusionOk="0" h="627" w="733">
                      <a:moveTo>
                        <a:pt x="305" y="1"/>
                      </a:moveTo>
                      <a:cubicBezTo>
                        <a:pt x="142" y="21"/>
                        <a:pt x="0" y="164"/>
                        <a:pt x="20" y="326"/>
                      </a:cubicBezTo>
                      <a:cubicBezTo>
                        <a:pt x="20" y="504"/>
                        <a:pt x="176" y="626"/>
                        <a:pt x="334" y="626"/>
                      </a:cubicBezTo>
                      <a:cubicBezTo>
                        <a:pt x="411" y="626"/>
                        <a:pt x="489" y="597"/>
                        <a:pt x="549" y="530"/>
                      </a:cubicBezTo>
                      <a:cubicBezTo>
                        <a:pt x="733" y="326"/>
                        <a:pt x="590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9" name="Google Shape;7829;p56"/>
                <p:cNvSpPr/>
                <p:nvPr/>
              </p:nvSpPr>
              <p:spPr>
                <a:xfrm flipH="1" rot="10800000">
                  <a:off x="7391710" y="5001900"/>
                  <a:ext cx="27588" cy="23888"/>
                </a:xfrm>
                <a:custGeom>
                  <a:rect b="b" l="l" r="r" t="t"/>
                  <a:pathLst>
                    <a:path extrusionOk="0" h="652" w="753">
                      <a:moveTo>
                        <a:pt x="305" y="1"/>
                      </a:moveTo>
                      <a:cubicBezTo>
                        <a:pt x="122" y="21"/>
                        <a:pt x="0" y="164"/>
                        <a:pt x="0" y="347"/>
                      </a:cubicBezTo>
                      <a:cubicBezTo>
                        <a:pt x="13" y="534"/>
                        <a:pt x="168" y="651"/>
                        <a:pt x="330" y="651"/>
                      </a:cubicBezTo>
                      <a:cubicBezTo>
                        <a:pt x="414" y="651"/>
                        <a:pt x="500" y="620"/>
                        <a:pt x="570" y="550"/>
                      </a:cubicBezTo>
                      <a:cubicBezTo>
                        <a:pt x="753" y="347"/>
                        <a:pt x="590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0" name="Google Shape;7830;p56"/>
                <p:cNvSpPr/>
                <p:nvPr/>
              </p:nvSpPr>
              <p:spPr>
                <a:xfrm flipH="1" rot="10800000">
                  <a:off x="6617852" y="5012341"/>
                  <a:ext cx="19418" cy="16377"/>
                </a:xfrm>
                <a:custGeom>
                  <a:rect b="b" l="l" r="r" t="t"/>
                  <a:pathLst>
                    <a:path extrusionOk="0" h="447" w="530">
                      <a:moveTo>
                        <a:pt x="291" y="0"/>
                      </a:moveTo>
                      <a:cubicBezTo>
                        <a:pt x="232" y="0"/>
                        <a:pt x="171" y="25"/>
                        <a:pt x="122" y="81"/>
                      </a:cubicBezTo>
                      <a:cubicBezTo>
                        <a:pt x="0" y="223"/>
                        <a:pt x="102" y="447"/>
                        <a:pt x="305" y="447"/>
                      </a:cubicBezTo>
                      <a:cubicBezTo>
                        <a:pt x="427" y="447"/>
                        <a:pt x="529" y="345"/>
                        <a:pt x="509" y="223"/>
                      </a:cubicBezTo>
                      <a:cubicBezTo>
                        <a:pt x="509" y="90"/>
                        <a:pt x="404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1" name="Google Shape;7831;p56"/>
                <p:cNvSpPr/>
                <p:nvPr/>
              </p:nvSpPr>
              <p:spPr>
                <a:xfrm flipH="1" rot="10800000">
                  <a:off x="8102917" y="4997796"/>
                  <a:ext cx="40851" cy="34732"/>
                </a:xfrm>
                <a:custGeom>
                  <a:rect b="b" l="l" r="r" t="t"/>
                  <a:pathLst>
                    <a:path extrusionOk="0" h="948" w="1115">
                      <a:moveTo>
                        <a:pt x="493" y="1"/>
                      </a:moveTo>
                      <a:cubicBezTo>
                        <a:pt x="485" y="1"/>
                        <a:pt x="477" y="1"/>
                        <a:pt x="469" y="2"/>
                      </a:cubicBezTo>
                      <a:cubicBezTo>
                        <a:pt x="204" y="22"/>
                        <a:pt x="1" y="246"/>
                        <a:pt x="21" y="510"/>
                      </a:cubicBezTo>
                      <a:cubicBezTo>
                        <a:pt x="34" y="777"/>
                        <a:pt x="257" y="948"/>
                        <a:pt x="490" y="948"/>
                      </a:cubicBezTo>
                      <a:cubicBezTo>
                        <a:pt x="612" y="948"/>
                        <a:pt x="737" y="900"/>
                        <a:pt x="835" y="795"/>
                      </a:cubicBezTo>
                      <a:cubicBezTo>
                        <a:pt x="1114" y="496"/>
                        <a:pt x="904" y="1"/>
                        <a:pt x="4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2" name="Google Shape;7832;p56"/>
                <p:cNvSpPr/>
                <p:nvPr/>
              </p:nvSpPr>
              <p:spPr>
                <a:xfrm flipH="1" rot="10800000">
                  <a:off x="6231657" y="5022270"/>
                  <a:ext cx="16194" cy="13189"/>
                </a:xfrm>
                <a:custGeom>
                  <a:rect b="b" l="l" r="r" t="t"/>
                  <a:pathLst>
                    <a:path extrusionOk="0" h="360" w="442">
                      <a:moveTo>
                        <a:pt x="245" y="0"/>
                      </a:moveTo>
                      <a:cubicBezTo>
                        <a:pt x="82" y="0"/>
                        <a:pt x="1" y="204"/>
                        <a:pt x="123" y="305"/>
                      </a:cubicBezTo>
                      <a:cubicBezTo>
                        <a:pt x="160" y="343"/>
                        <a:pt x="205" y="359"/>
                        <a:pt x="249" y="359"/>
                      </a:cubicBezTo>
                      <a:cubicBezTo>
                        <a:pt x="349" y="359"/>
                        <a:pt x="442" y="276"/>
                        <a:pt x="428" y="163"/>
                      </a:cubicBezTo>
                      <a:cubicBezTo>
                        <a:pt x="428" y="61"/>
                        <a:pt x="347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3" name="Google Shape;7833;p56"/>
                <p:cNvSpPr/>
                <p:nvPr/>
              </p:nvSpPr>
              <p:spPr>
                <a:xfrm flipH="1" rot="10800000">
                  <a:off x="8176961" y="4999592"/>
                  <a:ext cx="43782" cy="37114"/>
                </a:xfrm>
                <a:custGeom>
                  <a:rect b="b" l="l" r="r" t="t"/>
                  <a:pathLst>
                    <a:path extrusionOk="0" h="1013" w="1195">
                      <a:moveTo>
                        <a:pt x="522" y="1"/>
                      </a:moveTo>
                      <a:cubicBezTo>
                        <a:pt x="251" y="1"/>
                        <a:pt x="0" y="218"/>
                        <a:pt x="14" y="543"/>
                      </a:cubicBezTo>
                      <a:cubicBezTo>
                        <a:pt x="34" y="796"/>
                        <a:pt x="240" y="1012"/>
                        <a:pt x="508" y="1012"/>
                      </a:cubicBezTo>
                      <a:cubicBezTo>
                        <a:pt x="519" y="1012"/>
                        <a:pt x="531" y="1012"/>
                        <a:pt x="544" y="1011"/>
                      </a:cubicBezTo>
                      <a:cubicBezTo>
                        <a:pt x="991" y="1011"/>
                        <a:pt x="1195" y="441"/>
                        <a:pt x="869" y="136"/>
                      </a:cubicBezTo>
                      <a:cubicBezTo>
                        <a:pt x="763" y="43"/>
                        <a:pt x="641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4" name="Google Shape;7834;p56"/>
                <p:cNvSpPr/>
                <p:nvPr/>
              </p:nvSpPr>
              <p:spPr>
                <a:xfrm flipH="1" rot="10800000">
                  <a:off x="5172283" y="5036192"/>
                  <a:ext cx="4506" cy="3957"/>
                </a:xfrm>
                <a:custGeom>
                  <a:rect b="b" l="l" r="r" t="t"/>
                  <a:pathLst>
                    <a:path extrusionOk="0" h="108" w="123">
                      <a:moveTo>
                        <a:pt x="82" y="1"/>
                      </a:moveTo>
                      <a:cubicBezTo>
                        <a:pt x="76" y="1"/>
                        <a:pt x="69" y="2"/>
                        <a:pt x="61" y="6"/>
                      </a:cubicBezTo>
                      <a:cubicBezTo>
                        <a:pt x="21" y="6"/>
                        <a:pt x="0" y="26"/>
                        <a:pt x="0" y="67"/>
                      </a:cubicBezTo>
                      <a:cubicBezTo>
                        <a:pt x="0" y="87"/>
                        <a:pt x="41" y="108"/>
                        <a:pt x="61" y="108"/>
                      </a:cubicBezTo>
                      <a:cubicBezTo>
                        <a:pt x="102" y="108"/>
                        <a:pt x="122" y="87"/>
                        <a:pt x="122" y="47"/>
                      </a:cubicBezTo>
                      <a:cubicBezTo>
                        <a:pt x="122" y="30"/>
                        <a:pt x="109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5" name="Google Shape;7835;p56"/>
                <p:cNvSpPr/>
                <p:nvPr/>
              </p:nvSpPr>
              <p:spPr>
                <a:xfrm flipH="1" rot="10800000">
                  <a:off x="5846743" y="5033408"/>
                  <a:ext cx="11431" cy="7437"/>
                </a:xfrm>
                <a:custGeom>
                  <a:rect b="b" l="l" r="r" t="t"/>
                  <a:pathLst>
                    <a:path extrusionOk="0" h="203" w="312">
                      <a:moveTo>
                        <a:pt x="194" y="1"/>
                      </a:moveTo>
                      <a:cubicBezTo>
                        <a:pt x="186" y="1"/>
                        <a:pt x="178" y="2"/>
                        <a:pt x="169" y="5"/>
                      </a:cubicBezTo>
                      <a:cubicBezTo>
                        <a:pt x="0" y="5"/>
                        <a:pt x="168" y="202"/>
                        <a:pt x="260" y="202"/>
                      </a:cubicBezTo>
                      <a:cubicBezTo>
                        <a:pt x="290" y="202"/>
                        <a:pt x="312" y="182"/>
                        <a:pt x="312" y="127"/>
                      </a:cubicBezTo>
                      <a:cubicBezTo>
                        <a:pt x="312" y="56"/>
                        <a:pt x="251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6" name="Google Shape;7836;p56"/>
                <p:cNvSpPr/>
                <p:nvPr/>
              </p:nvSpPr>
              <p:spPr>
                <a:xfrm flipH="1" rot="10800000">
                  <a:off x="5076843" y="5038427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21" y="0"/>
                        <a:pt x="1" y="21"/>
                        <a:pt x="1" y="41"/>
                      </a:cubicBezTo>
                      <a:cubicBezTo>
                        <a:pt x="1" y="82"/>
                        <a:pt x="21" y="82"/>
                        <a:pt x="41" y="82"/>
                      </a:cubicBezTo>
                      <a:cubicBezTo>
                        <a:pt x="62" y="82"/>
                        <a:pt x="82" y="61"/>
                        <a:pt x="82" y="41"/>
                      </a:cubicBezTo>
                      <a:cubicBezTo>
                        <a:pt x="82" y="21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7" name="Google Shape;7837;p56"/>
                <p:cNvSpPr/>
                <p:nvPr/>
              </p:nvSpPr>
              <p:spPr>
                <a:xfrm flipH="1" rot="10800000">
                  <a:off x="5267834" y="5038354"/>
                  <a:ext cx="5129" cy="5386"/>
                </a:xfrm>
                <a:custGeom>
                  <a:rect b="b" l="l" r="r" t="t"/>
                  <a:pathLst>
                    <a:path extrusionOk="0" h="147" w="140">
                      <a:moveTo>
                        <a:pt x="66" y="1"/>
                      </a:moveTo>
                      <a:cubicBezTo>
                        <a:pt x="1" y="1"/>
                        <a:pt x="1" y="146"/>
                        <a:pt x="66" y="146"/>
                      </a:cubicBezTo>
                      <a:cubicBezTo>
                        <a:pt x="70" y="146"/>
                        <a:pt x="74" y="146"/>
                        <a:pt x="78" y="145"/>
                      </a:cubicBezTo>
                      <a:cubicBezTo>
                        <a:pt x="119" y="145"/>
                        <a:pt x="139" y="104"/>
                        <a:pt x="139" y="63"/>
                      </a:cubicBezTo>
                      <a:cubicBezTo>
                        <a:pt x="139" y="43"/>
                        <a:pt x="119" y="2"/>
                        <a:pt x="78" y="2"/>
                      </a:cubicBezTo>
                      <a:cubicBezTo>
                        <a:pt x="74" y="1"/>
                        <a:pt x="70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8" name="Google Shape;7838;p56"/>
                <p:cNvSpPr/>
                <p:nvPr/>
              </p:nvSpPr>
              <p:spPr>
                <a:xfrm flipH="1" rot="10800000">
                  <a:off x="7760723" y="5015309"/>
                  <a:ext cx="34329" cy="29090"/>
                </a:xfrm>
                <a:custGeom>
                  <a:rect b="b" l="l" r="r" t="t"/>
                  <a:pathLst>
                    <a:path extrusionOk="0" h="794" w="937">
                      <a:moveTo>
                        <a:pt x="387" y="0"/>
                      </a:moveTo>
                      <a:cubicBezTo>
                        <a:pt x="163" y="20"/>
                        <a:pt x="1" y="203"/>
                        <a:pt x="21" y="427"/>
                      </a:cubicBezTo>
                      <a:cubicBezTo>
                        <a:pt x="34" y="654"/>
                        <a:pt x="223" y="794"/>
                        <a:pt x="414" y="794"/>
                      </a:cubicBezTo>
                      <a:cubicBezTo>
                        <a:pt x="514" y="794"/>
                        <a:pt x="615" y="755"/>
                        <a:pt x="692" y="672"/>
                      </a:cubicBezTo>
                      <a:cubicBezTo>
                        <a:pt x="937" y="407"/>
                        <a:pt x="733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9" name="Google Shape;7839;p56"/>
                <p:cNvSpPr/>
                <p:nvPr/>
              </p:nvSpPr>
              <p:spPr>
                <a:xfrm flipH="1" rot="10800000">
                  <a:off x="6714026" y="5029451"/>
                  <a:ext cx="17916" cy="16560"/>
                </a:xfrm>
                <a:custGeom>
                  <a:rect b="b" l="l" r="r" t="t"/>
                  <a:pathLst>
                    <a:path extrusionOk="0" h="452" w="489">
                      <a:moveTo>
                        <a:pt x="276" y="1"/>
                      </a:moveTo>
                      <a:cubicBezTo>
                        <a:pt x="265" y="1"/>
                        <a:pt x="255" y="2"/>
                        <a:pt x="244" y="3"/>
                      </a:cubicBezTo>
                      <a:cubicBezTo>
                        <a:pt x="102" y="3"/>
                        <a:pt x="0" y="125"/>
                        <a:pt x="20" y="247"/>
                      </a:cubicBezTo>
                      <a:cubicBezTo>
                        <a:pt x="30" y="385"/>
                        <a:pt x="135" y="451"/>
                        <a:pt x="243" y="451"/>
                      </a:cubicBezTo>
                      <a:cubicBezTo>
                        <a:pt x="358" y="451"/>
                        <a:pt x="478" y="375"/>
                        <a:pt x="489" y="227"/>
                      </a:cubicBezTo>
                      <a:cubicBezTo>
                        <a:pt x="489" y="97"/>
                        <a:pt x="386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0" name="Google Shape;7840;p56"/>
                <p:cNvSpPr/>
                <p:nvPr/>
              </p:nvSpPr>
              <p:spPr>
                <a:xfrm flipH="1" rot="10800000">
                  <a:off x="4981402" y="5044399"/>
                  <a:ext cx="2308" cy="2272"/>
                </a:xfrm>
                <a:custGeom>
                  <a:rect b="b" l="l" r="r" t="t"/>
                  <a:pathLst>
                    <a:path extrusionOk="0" h="62" w="63">
                      <a:moveTo>
                        <a:pt x="42" y="1"/>
                      </a:moveTo>
                      <a:cubicBezTo>
                        <a:pt x="21" y="1"/>
                        <a:pt x="1" y="21"/>
                        <a:pt x="1" y="42"/>
                      </a:cubicBezTo>
                      <a:cubicBezTo>
                        <a:pt x="1" y="42"/>
                        <a:pt x="21" y="62"/>
                        <a:pt x="42" y="62"/>
                      </a:cubicBezTo>
                      <a:cubicBezTo>
                        <a:pt x="42" y="62"/>
                        <a:pt x="62" y="42"/>
                        <a:pt x="62" y="21"/>
                      </a:cubicBezTo>
                      <a:cubicBezTo>
                        <a:pt x="62" y="21"/>
                        <a:pt x="42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1" name="Google Shape;7841;p56"/>
                <p:cNvSpPr/>
                <p:nvPr/>
              </p:nvSpPr>
              <p:spPr>
                <a:xfrm flipH="1" rot="10800000">
                  <a:off x="7934421" y="5016738"/>
                  <a:ext cx="37847" cy="31435"/>
                </a:xfrm>
                <a:custGeom>
                  <a:rect b="b" l="l" r="r" t="t"/>
                  <a:pathLst>
                    <a:path extrusionOk="0" h="858" w="1033">
                      <a:moveTo>
                        <a:pt x="453" y="1"/>
                      </a:moveTo>
                      <a:cubicBezTo>
                        <a:pt x="445" y="1"/>
                        <a:pt x="437" y="1"/>
                        <a:pt x="428" y="1"/>
                      </a:cubicBezTo>
                      <a:cubicBezTo>
                        <a:pt x="204" y="1"/>
                        <a:pt x="1" y="205"/>
                        <a:pt x="21" y="449"/>
                      </a:cubicBezTo>
                      <a:cubicBezTo>
                        <a:pt x="34" y="701"/>
                        <a:pt x="238" y="858"/>
                        <a:pt x="451" y="858"/>
                      </a:cubicBezTo>
                      <a:cubicBezTo>
                        <a:pt x="565" y="858"/>
                        <a:pt x="682" y="813"/>
                        <a:pt x="774" y="713"/>
                      </a:cubicBezTo>
                      <a:cubicBezTo>
                        <a:pt x="1033" y="435"/>
                        <a:pt x="824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2" name="Google Shape;7842;p56"/>
                <p:cNvSpPr/>
                <p:nvPr/>
              </p:nvSpPr>
              <p:spPr>
                <a:xfrm flipH="1" rot="10800000">
                  <a:off x="5362395" y="5044399"/>
                  <a:ext cx="8207" cy="5972"/>
                </a:xfrm>
                <a:custGeom>
                  <a:rect b="b" l="l" r="r" t="t"/>
                  <a:pathLst>
                    <a:path extrusionOk="0" h="163" w="224">
                      <a:moveTo>
                        <a:pt x="122" y="0"/>
                      </a:moveTo>
                      <a:cubicBezTo>
                        <a:pt x="0" y="0"/>
                        <a:pt x="0" y="163"/>
                        <a:pt x="122" y="163"/>
                      </a:cubicBezTo>
                      <a:cubicBezTo>
                        <a:pt x="224" y="163"/>
                        <a:pt x="22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3" name="Google Shape;7843;p56"/>
                <p:cNvSpPr/>
                <p:nvPr/>
              </p:nvSpPr>
              <p:spPr>
                <a:xfrm flipH="1" rot="10800000">
                  <a:off x="4885998" y="5054804"/>
                  <a:ext cx="769" cy="1539"/>
                </a:xfrm>
                <a:custGeom>
                  <a:rect b="b" l="l" r="r" t="t"/>
                  <a:pathLst>
                    <a:path extrusionOk="0" h="42" w="21">
                      <a:moveTo>
                        <a:pt x="0" y="0"/>
                      </a:moveTo>
                      <a:cubicBezTo>
                        <a:pt x="0" y="0"/>
                        <a:pt x="0" y="21"/>
                        <a:pt x="0" y="21"/>
                      </a:cubicBezTo>
                      <a:cubicBezTo>
                        <a:pt x="0" y="21"/>
                        <a:pt x="21" y="41"/>
                        <a:pt x="21" y="41"/>
                      </a:cubicBezTo>
                      <a:cubicBezTo>
                        <a:pt x="21" y="41"/>
                        <a:pt x="21" y="21"/>
                        <a:pt x="21" y="21"/>
                      </a:cubicBezTo>
                      <a:cubicBezTo>
                        <a:pt x="21" y="0"/>
                        <a:pt x="2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4" name="Google Shape;7844;p56"/>
                <p:cNvSpPr/>
                <p:nvPr/>
              </p:nvSpPr>
              <p:spPr>
                <a:xfrm flipH="1" rot="10800000">
                  <a:off x="6324862" y="5042421"/>
                  <a:ext cx="17183" cy="14655"/>
                </a:xfrm>
                <a:custGeom>
                  <a:rect b="b" l="l" r="r" t="t"/>
                  <a:pathLst>
                    <a:path extrusionOk="0" h="400" w="469">
                      <a:moveTo>
                        <a:pt x="265" y="0"/>
                      </a:moveTo>
                      <a:cubicBezTo>
                        <a:pt x="82" y="0"/>
                        <a:pt x="0" y="224"/>
                        <a:pt x="122" y="346"/>
                      </a:cubicBezTo>
                      <a:cubicBezTo>
                        <a:pt x="165" y="383"/>
                        <a:pt x="214" y="399"/>
                        <a:pt x="261" y="399"/>
                      </a:cubicBezTo>
                      <a:cubicBezTo>
                        <a:pt x="369" y="399"/>
                        <a:pt x="468" y="311"/>
                        <a:pt x="468" y="183"/>
                      </a:cubicBezTo>
                      <a:cubicBezTo>
                        <a:pt x="448" y="81"/>
                        <a:pt x="366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5" name="Google Shape;7845;p56"/>
                <p:cNvSpPr/>
                <p:nvPr/>
              </p:nvSpPr>
              <p:spPr>
                <a:xfrm flipH="1" rot="10800000">
                  <a:off x="7666784" y="5032455"/>
                  <a:ext cx="32644" cy="27661"/>
                </a:xfrm>
                <a:custGeom>
                  <a:rect b="b" l="l" r="r" t="t"/>
                  <a:pathLst>
                    <a:path extrusionOk="0" h="755" w="891">
                      <a:moveTo>
                        <a:pt x="392" y="1"/>
                      </a:moveTo>
                      <a:cubicBezTo>
                        <a:pt x="383" y="1"/>
                        <a:pt x="375" y="1"/>
                        <a:pt x="367" y="2"/>
                      </a:cubicBezTo>
                      <a:cubicBezTo>
                        <a:pt x="163" y="2"/>
                        <a:pt x="1" y="185"/>
                        <a:pt x="1" y="388"/>
                      </a:cubicBezTo>
                      <a:cubicBezTo>
                        <a:pt x="14" y="615"/>
                        <a:pt x="194" y="755"/>
                        <a:pt x="385" y="755"/>
                      </a:cubicBezTo>
                      <a:cubicBezTo>
                        <a:pt x="485" y="755"/>
                        <a:pt x="588" y="716"/>
                        <a:pt x="672" y="632"/>
                      </a:cubicBezTo>
                      <a:cubicBezTo>
                        <a:pt x="890" y="375"/>
                        <a:pt x="703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6" name="Google Shape;7846;p56"/>
                <p:cNvSpPr/>
                <p:nvPr/>
              </p:nvSpPr>
              <p:spPr>
                <a:xfrm flipH="1" rot="10800000">
                  <a:off x="5457653" y="5055427"/>
                  <a:ext cx="8573" cy="5386"/>
                </a:xfrm>
                <a:custGeom>
                  <a:rect b="b" l="l" r="r" t="t"/>
                  <a:pathLst>
                    <a:path extrusionOk="0" h="147" w="234">
                      <a:moveTo>
                        <a:pt x="127" y="0"/>
                      </a:moveTo>
                      <a:cubicBezTo>
                        <a:pt x="1" y="0"/>
                        <a:pt x="143" y="147"/>
                        <a:pt x="204" y="147"/>
                      </a:cubicBezTo>
                      <a:cubicBezTo>
                        <a:pt x="222" y="147"/>
                        <a:pt x="233" y="134"/>
                        <a:pt x="229" y="102"/>
                      </a:cubicBezTo>
                      <a:cubicBezTo>
                        <a:pt x="229" y="41"/>
                        <a:pt x="188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7" name="Google Shape;7847;p56"/>
                <p:cNvSpPr/>
                <p:nvPr/>
              </p:nvSpPr>
              <p:spPr>
                <a:xfrm flipH="1" rot="10800000">
                  <a:off x="6808697" y="5042384"/>
                  <a:ext cx="22166" cy="18465"/>
                </a:xfrm>
                <a:custGeom>
                  <a:rect b="b" l="l" r="r" t="t"/>
                  <a:pathLst>
                    <a:path extrusionOk="0" h="504" w="605">
                      <a:moveTo>
                        <a:pt x="271" y="0"/>
                      </a:moveTo>
                      <a:cubicBezTo>
                        <a:pt x="262" y="0"/>
                        <a:pt x="254" y="1"/>
                        <a:pt x="245" y="1"/>
                      </a:cubicBezTo>
                      <a:cubicBezTo>
                        <a:pt x="123" y="1"/>
                        <a:pt x="0" y="123"/>
                        <a:pt x="21" y="246"/>
                      </a:cubicBezTo>
                      <a:cubicBezTo>
                        <a:pt x="21" y="398"/>
                        <a:pt x="144" y="503"/>
                        <a:pt x="274" y="503"/>
                      </a:cubicBezTo>
                      <a:cubicBezTo>
                        <a:pt x="334" y="503"/>
                        <a:pt x="396" y="480"/>
                        <a:pt x="448" y="429"/>
                      </a:cubicBezTo>
                      <a:cubicBezTo>
                        <a:pt x="605" y="252"/>
                        <a:pt x="497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8" name="Google Shape;7848;p56"/>
                <p:cNvSpPr/>
                <p:nvPr/>
              </p:nvSpPr>
              <p:spPr>
                <a:xfrm flipH="1" rot="10800000">
                  <a:off x="5940059" y="5052606"/>
                  <a:ext cx="12823" cy="8317"/>
                </a:xfrm>
                <a:custGeom>
                  <a:rect b="b" l="l" r="r" t="t"/>
                  <a:pathLst>
                    <a:path extrusionOk="0" h="227" w="350">
                      <a:moveTo>
                        <a:pt x="212" y="0"/>
                      </a:moveTo>
                      <a:cubicBezTo>
                        <a:pt x="204" y="0"/>
                        <a:pt x="195" y="1"/>
                        <a:pt x="186" y="3"/>
                      </a:cubicBezTo>
                      <a:cubicBezTo>
                        <a:pt x="1" y="3"/>
                        <a:pt x="191" y="227"/>
                        <a:pt x="294" y="227"/>
                      </a:cubicBezTo>
                      <a:cubicBezTo>
                        <a:pt x="326" y="227"/>
                        <a:pt x="349" y="204"/>
                        <a:pt x="349" y="146"/>
                      </a:cubicBezTo>
                      <a:cubicBezTo>
                        <a:pt x="349" y="73"/>
                        <a:pt x="284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9" name="Google Shape;7849;p56"/>
                <p:cNvSpPr/>
                <p:nvPr/>
              </p:nvSpPr>
              <p:spPr>
                <a:xfrm flipH="1" rot="10800000">
                  <a:off x="8011543" y="5030184"/>
                  <a:ext cx="35099" cy="33633"/>
                </a:xfrm>
                <a:custGeom>
                  <a:rect b="b" l="l" r="r" t="t"/>
                  <a:pathLst>
                    <a:path extrusionOk="0" h="918" w="958">
                      <a:moveTo>
                        <a:pt x="497" y="0"/>
                      </a:moveTo>
                      <a:cubicBezTo>
                        <a:pt x="251" y="0"/>
                        <a:pt x="1" y="174"/>
                        <a:pt x="32" y="510"/>
                      </a:cubicBezTo>
                      <a:cubicBezTo>
                        <a:pt x="62" y="784"/>
                        <a:pt x="276" y="917"/>
                        <a:pt x="489" y="917"/>
                      </a:cubicBezTo>
                      <a:cubicBezTo>
                        <a:pt x="719" y="917"/>
                        <a:pt x="948" y="764"/>
                        <a:pt x="948" y="469"/>
                      </a:cubicBezTo>
                      <a:cubicBezTo>
                        <a:pt x="958" y="154"/>
                        <a:pt x="729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0" name="Google Shape;7850;p56"/>
                <p:cNvSpPr/>
                <p:nvPr/>
              </p:nvSpPr>
              <p:spPr>
                <a:xfrm flipH="1" rot="10800000">
                  <a:off x="4791327" y="5069716"/>
                  <a:ext cx="769" cy="37"/>
                </a:xfrm>
                <a:custGeom>
                  <a:rect b="b" l="l" r="r" t="t"/>
                  <a:pathLst>
                    <a:path extrusionOk="0" h="1" w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1" name="Google Shape;7851;p56"/>
                <p:cNvSpPr/>
                <p:nvPr/>
              </p:nvSpPr>
              <p:spPr>
                <a:xfrm flipH="1" rot="10800000">
                  <a:off x="8087493" y="5033957"/>
                  <a:ext cx="42316" cy="35831"/>
                </a:xfrm>
                <a:custGeom>
                  <a:rect b="b" l="l" r="r" t="t"/>
                  <a:pathLst>
                    <a:path extrusionOk="0" h="978" w="1155">
                      <a:moveTo>
                        <a:pt x="507" y="0"/>
                      </a:moveTo>
                      <a:cubicBezTo>
                        <a:pt x="247" y="0"/>
                        <a:pt x="0" y="210"/>
                        <a:pt x="15" y="510"/>
                      </a:cubicBezTo>
                      <a:cubicBezTo>
                        <a:pt x="35" y="774"/>
                        <a:pt x="259" y="978"/>
                        <a:pt x="523" y="978"/>
                      </a:cubicBezTo>
                      <a:cubicBezTo>
                        <a:pt x="951" y="937"/>
                        <a:pt x="1154" y="408"/>
                        <a:pt x="829" y="123"/>
                      </a:cubicBezTo>
                      <a:cubicBezTo>
                        <a:pt x="731" y="38"/>
                        <a:pt x="618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2" name="Google Shape;7852;p56"/>
                <p:cNvSpPr/>
                <p:nvPr/>
              </p:nvSpPr>
              <p:spPr>
                <a:xfrm flipH="1" rot="10800000">
                  <a:off x="7841985" y="5041835"/>
                  <a:ext cx="36564" cy="30922"/>
                </a:xfrm>
                <a:custGeom>
                  <a:rect b="b" l="l" r="r" t="t"/>
                  <a:pathLst>
                    <a:path extrusionOk="0" h="844" w="998">
                      <a:moveTo>
                        <a:pt x="428" y="1"/>
                      </a:moveTo>
                      <a:cubicBezTo>
                        <a:pt x="184" y="21"/>
                        <a:pt x="1" y="225"/>
                        <a:pt x="21" y="448"/>
                      </a:cubicBezTo>
                      <a:cubicBezTo>
                        <a:pt x="34" y="690"/>
                        <a:pt x="234" y="843"/>
                        <a:pt x="444" y="843"/>
                      </a:cubicBezTo>
                      <a:cubicBezTo>
                        <a:pt x="553" y="843"/>
                        <a:pt x="664" y="803"/>
                        <a:pt x="753" y="713"/>
                      </a:cubicBezTo>
                      <a:cubicBezTo>
                        <a:pt x="998" y="428"/>
                        <a:pt x="794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3" name="Google Shape;7853;p56"/>
                <p:cNvSpPr/>
                <p:nvPr/>
              </p:nvSpPr>
              <p:spPr>
                <a:xfrm flipH="1" rot="10800000">
                  <a:off x="7572113" y="5046597"/>
                  <a:ext cx="31142" cy="26929"/>
                </a:xfrm>
                <a:custGeom>
                  <a:rect b="b" l="l" r="r" t="t"/>
                  <a:pathLst>
                    <a:path extrusionOk="0" h="735" w="850">
                      <a:moveTo>
                        <a:pt x="371" y="1"/>
                      </a:moveTo>
                      <a:cubicBezTo>
                        <a:pt x="363" y="1"/>
                        <a:pt x="355" y="1"/>
                        <a:pt x="346" y="1"/>
                      </a:cubicBezTo>
                      <a:cubicBezTo>
                        <a:pt x="163" y="22"/>
                        <a:pt x="0" y="185"/>
                        <a:pt x="0" y="388"/>
                      </a:cubicBezTo>
                      <a:cubicBezTo>
                        <a:pt x="14" y="600"/>
                        <a:pt x="191" y="735"/>
                        <a:pt x="370" y="735"/>
                      </a:cubicBezTo>
                      <a:cubicBezTo>
                        <a:pt x="465" y="735"/>
                        <a:pt x="560" y="697"/>
                        <a:pt x="631" y="612"/>
                      </a:cubicBezTo>
                      <a:cubicBezTo>
                        <a:pt x="849" y="374"/>
                        <a:pt x="68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4" name="Google Shape;7854;p56"/>
                <p:cNvSpPr/>
                <p:nvPr/>
              </p:nvSpPr>
              <p:spPr>
                <a:xfrm flipH="1" rot="10800000">
                  <a:off x="6903735" y="5054071"/>
                  <a:ext cx="20554" cy="19894"/>
                </a:xfrm>
                <a:custGeom>
                  <a:rect b="b" l="l" r="r" t="t"/>
                  <a:pathLst>
                    <a:path extrusionOk="0" h="543" w="561">
                      <a:moveTo>
                        <a:pt x="277" y="0"/>
                      </a:moveTo>
                      <a:cubicBezTo>
                        <a:pt x="139" y="0"/>
                        <a:pt x="0" y="98"/>
                        <a:pt x="11" y="278"/>
                      </a:cubicBezTo>
                      <a:cubicBezTo>
                        <a:pt x="11" y="420"/>
                        <a:pt x="133" y="542"/>
                        <a:pt x="296" y="542"/>
                      </a:cubicBezTo>
                      <a:cubicBezTo>
                        <a:pt x="438" y="542"/>
                        <a:pt x="560" y="400"/>
                        <a:pt x="540" y="258"/>
                      </a:cubicBezTo>
                      <a:cubicBezTo>
                        <a:pt x="530" y="82"/>
                        <a:pt x="404" y="0"/>
                        <a:pt x="2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5" name="Google Shape;7855;p56"/>
                <p:cNvSpPr/>
                <p:nvPr/>
              </p:nvSpPr>
              <p:spPr>
                <a:xfrm flipH="1" rot="10800000">
                  <a:off x="5552507" y="5066015"/>
                  <a:ext cx="8976" cy="8207"/>
                </a:xfrm>
                <a:custGeom>
                  <a:rect b="b" l="l" r="r" t="t"/>
                  <a:pathLst>
                    <a:path extrusionOk="0" h="224" w="245">
                      <a:moveTo>
                        <a:pt x="142" y="0"/>
                      </a:moveTo>
                      <a:cubicBezTo>
                        <a:pt x="0" y="0"/>
                        <a:pt x="0" y="204"/>
                        <a:pt x="142" y="224"/>
                      </a:cubicBezTo>
                      <a:cubicBezTo>
                        <a:pt x="203" y="204"/>
                        <a:pt x="244" y="163"/>
                        <a:pt x="244" y="102"/>
                      </a:cubicBezTo>
                      <a:cubicBezTo>
                        <a:pt x="244" y="41"/>
                        <a:pt x="203" y="0"/>
                        <a:pt x="1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6" name="Google Shape;7856;p56"/>
                <p:cNvSpPr/>
                <p:nvPr/>
              </p:nvSpPr>
              <p:spPr>
                <a:xfrm flipH="1" rot="10800000">
                  <a:off x="6418215" y="5062242"/>
                  <a:ext cx="18502" cy="15351"/>
                </a:xfrm>
                <a:custGeom>
                  <a:rect b="b" l="l" r="r" t="t"/>
                  <a:pathLst>
                    <a:path extrusionOk="0" h="419" w="505">
                      <a:moveTo>
                        <a:pt x="283" y="0"/>
                      </a:moveTo>
                      <a:cubicBezTo>
                        <a:pt x="226" y="0"/>
                        <a:pt x="167" y="23"/>
                        <a:pt x="118" y="72"/>
                      </a:cubicBezTo>
                      <a:cubicBezTo>
                        <a:pt x="1" y="208"/>
                        <a:pt x="89" y="419"/>
                        <a:pt x="275" y="419"/>
                      </a:cubicBezTo>
                      <a:cubicBezTo>
                        <a:pt x="284" y="419"/>
                        <a:pt x="292" y="419"/>
                        <a:pt x="301" y="418"/>
                      </a:cubicBezTo>
                      <a:cubicBezTo>
                        <a:pt x="403" y="418"/>
                        <a:pt x="504" y="316"/>
                        <a:pt x="504" y="214"/>
                      </a:cubicBezTo>
                      <a:cubicBezTo>
                        <a:pt x="491" y="81"/>
                        <a:pt x="391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7" name="Google Shape;7857;p56"/>
                <p:cNvSpPr/>
                <p:nvPr/>
              </p:nvSpPr>
              <p:spPr>
                <a:xfrm flipH="1" rot="10800000">
                  <a:off x="6034840" y="5069716"/>
                  <a:ext cx="14948" cy="12713"/>
                </a:xfrm>
                <a:custGeom>
                  <a:rect b="b" l="l" r="r" t="t"/>
                  <a:pathLst>
                    <a:path extrusionOk="0" h="347" w="408">
                      <a:moveTo>
                        <a:pt x="163" y="0"/>
                      </a:moveTo>
                      <a:cubicBezTo>
                        <a:pt x="62" y="0"/>
                        <a:pt x="1" y="82"/>
                        <a:pt x="1" y="183"/>
                      </a:cubicBezTo>
                      <a:cubicBezTo>
                        <a:pt x="1" y="265"/>
                        <a:pt x="82" y="346"/>
                        <a:pt x="184" y="346"/>
                      </a:cubicBezTo>
                      <a:cubicBezTo>
                        <a:pt x="408" y="326"/>
                        <a:pt x="387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8" name="Google Shape;7858;p56"/>
                <p:cNvSpPr/>
                <p:nvPr/>
              </p:nvSpPr>
              <p:spPr>
                <a:xfrm flipH="1" rot="10800000">
                  <a:off x="7476672" y="5057735"/>
                  <a:ext cx="30409" cy="25463"/>
                </a:xfrm>
                <a:custGeom>
                  <a:rect b="b" l="l" r="r" t="t"/>
                  <a:pathLst>
                    <a:path extrusionOk="0" h="695" w="830">
                      <a:moveTo>
                        <a:pt x="371" y="0"/>
                      </a:moveTo>
                      <a:cubicBezTo>
                        <a:pt x="363" y="0"/>
                        <a:pt x="355" y="0"/>
                        <a:pt x="347" y="1"/>
                      </a:cubicBezTo>
                      <a:cubicBezTo>
                        <a:pt x="164" y="1"/>
                        <a:pt x="1" y="164"/>
                        <a:pt x="21" y="367"/>
                      </a:cubicBezTo>
                      <a:cubicBezTo>
                        <a:pt x="34" y="565"/>
                        <a:pt x="193" y="695"/>
                        <a:pt x="364" y="695"/>
                      </a:cubicBezTo>
                      <a:cubicBezTo>
                        <a:pt x="457" y="695"/>
                        <a:pt x="553" y="656"/>
                        <a:pt x="632" y="571"/>
                      </a:cubicBezTo>
                      <a:cubicBezTo>
                        <a:pt x="830" y="353"/>
                        <a:pt x="661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9" name="Google Shape;7859;p56"/>
                <p:cNvSpPr/>
                <p:nvPr/>
              </p:nvSpPr>
              <p:spPr>
                <a:xfrm flipH="1" rot="10800000">
                  <a:off x="6998809" y="5063304"/>
                  <a:ext cx="24437" cy="20664"/>
                </a:xfrm>
                <a:custGeom>
                  <a:rect b="b" l="l" r="r" t="t"/>
                  <a:pathLst>
                    <a:path extrusionOk="0" h="564" w="667">
                      <a:moveTo>
                        <a:pt x="290" y="1"/>
                      </a:moveTo>
                      <a:cubicBezTo>
                        <a:pt x="282" y="1"/>
                        <a:pt x="273" y="1"/>
                        <a:pt x="265" y="2"/>
                      </a:cubicBezTo>
                      <a:cubicBezTo>
                        <a:pt x="122" y="22"/>
                        <a:pt x="0" y="144"/>
                        <a:pt x="21" y="307"/>
                      </a:cubicBezTo>
                      <a:cubicBezTo>
                        <a:pt x="21" y="465"/>
                        <a:pt x="157" y="563"/>
                        <a:pt x="298" y="563"/>
                      </a:cubicBezTo>
                      <a:cubicBezTo>
                        <a:pt x="374" y="563"/>
                        <a:pt x="452" y="534"/>
                        <a:pt x="509" y="470"/>
                      </a:cubicBezTo>
                      <a:cubicBezTo>
                        <a:pt x="667" y="292"/>
                        <a:pt x="53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0" name="Google Shape;7860;p56"/>
                <p:cNvSpPr/>
                <p:nvPr/>
              </p:nvSpPr>
              <p:spPr>
                <a:xfrm flipH="1" rot="10800000">
                  <a:off x="7094213" y="5068580"/>
                  <a:ext cx="25939" cy="21360"/>
                </a:xfrm>
                <a:custGeom>
                  <a:rect b="b" l="l" r="r" t="t"/>
                  <a:pathLst>
                    <a:path extrusionOk="0" h="583" w="708">
                      <a:moveTo>
                        <a:pt x="331" y="1"/>
                      </a:moveTo>
                      <a:cubicBezTo>
                        <a:pt x="323" y="1"/>
                        <a:pt x="315" y="1"/>
                        <a:pt x="306" y="2"/>
                      </a:cubicBezTo>
                      <a:cubicBezTo>
                        <a:pt x="143" y="2"/>
                        <a:pt x="1" y="144"/>
                        <a:pt x="21" y="307"/>
                      </a:cubicBezTo>
                      <a:cubicBezTo>
                        <a:pt x="21" y="480"/>
                        <a:pt x="160" y="583"/>
                        <a:pt x="307" y="583"/>
                      </a:cubicBezTo>
                      <a:cubicBezTo>
                        <a:pt x="386" y="583"/>
                        <a:pt x="466" y="554"/>
                        <a:pt x="530" y="490"/>
                      </a:cubicBezTo>
                      <a:cubicBezTo>
                        <a:pt x="707" y="293"/>
                        <a:pt x="579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1" name="Google Shape;7861;p56"/>
                <p:cNvSpPr/>
                <p:nvPr/>
              </p:nvSpPr>
              <p:spPr>
                <a:xfrm flipH="1" rot="10800000">
                  <a:off x="7381268" y="5065502"/>
                  <a:ext cx="28870" cy="24437"/>
                </a:xfrm>
                <a:custGeom>
                  <a:rect b="b" l="l" r="r" t="t"/>
                  <a:pathLst>
                    <a:path extrusionOk="0" h="667" w="788">
                      <a:moveTo>
                        <a:pt x="370" y="1"/>
                      </a:moveTo>
                      <a:cubicBezTo>
                        <a:pt x="362" y="1"/>
                        <a:pt x="354" y="1"/>
                        <a:pt x="346" y="2"/>
                      </a:cubicBezTo>
                      <a:cubicBezTo>
                        <a:pt x="143" y="2"/>
                        <a:pt x="0" y="165"/>
                        <a:pt x="20" y="348"/>
                      </a:cubicBezTo>
                      <a:cubicBezTo>
                        <a:pt x="20" y="545"/>
                        <a:pt x="182" y="666"/>
                        <a:pt x="346" y="666"/>
                      </a:cubicBezTo>
                      <a:cubicBezTo>
                        <a:pt x="436" y="666"/>
                        <a:pt x="526" y="630"/>
                        <a:pt x="590" y="551"/>
                      </a:cubicBezTo>
                      <a:cubicBezTo>
                        <a:pt x="788" y="334"/>
                        <a:pt x="64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2" name="Google Shape;7862;p56"/>
                <p:cNvSpPr/>
                <p:nvPr/>
              </p:nvSpPr>
              <p:spPr>
                <a:xfrm flipH="1" rot="10800000">
                  <a:off x="5647911" y="5081660"/>
                  <a:ext cx="11211" cy="9709"/>
                </a:xfrm>
                <a:custGeom>
                  <a:rect b="b" l="l" r="r" t="t"/>
                  <a:pathLst>
                    <a:path extrusionOk="0" h="265" w="306">
                      <a:moveTo>
                        <a:pt x="123" y="0"/>
                      </a:moveTo>
                      <a:lnTo>
                        <a:pt x="123" y="20"/>
                      </a:lnTo>
                      <a:cubicBezTo>
                        <a:pt x="62" y="20"/>
                        <a:pt x="1" y="81"/>
                        <a:pt x="1" y="142"/>
                      </a:cubicBezTo>
                      <a:cubicBezTo>
                        <a:pt x="1" y="204"/>
                        <a:pt x="62" y="265"/>
                        <a:pt x="143" y="265"/>
                      </a:cubicBezTo>
                      <a:cubicBezTo>
                        <a:pt x="306" y="244"/>
                        <a:pt x="286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3" name="Google Shape;7863;p56"/>
                <p:cNvSpPr/>
                <p:nvPr/>
              </p:nvSpPr>
              <p:spPr>
                <a:xfrm flipH="1" rot="10800000">
                  <a:off x="7921012" y="5058688"/>
                  <a:ext cx="38616" cy="32717"/>
                </a:xfrm>
                <a:custGeom>
                  <a:rect b="b" l="l" r="r" t="t"/>
                  <a:pathLst>
                    <a:path extrusionOk="0" h="893" w="1054">
                      <a:moveTo>
                        <a:pt x="472" y="0"/>
                      </a:moveTo>
                      <a:cubicBezTo>
                        <a:pt x="464" y="0"/>
                        <a:pt x="456" y="1"/>
                        <a:pt x="448" y="1"/>
                      </a:cubicBezTo>
                      <a:cubicBezTo>
                        <a:pt x="204" y="21"/>
                        <a:pt x="1" y="225"/>
                        <a:pt x="21" y="469"/>
                      </a:cubicBezTo>
                      <a:cubicBezTo>
                        <a:pt x="34" y="726"/>
                        <a:pt x="254" y="893"/>
                        <a:pt x="478" y="893"/>
                      </a:cubicBezTo>
                      <a:cubicBezTo>
                        <a:pt x="591" y="893"/>
                        <a:pt x="705" y="850"/>
                        <a:pt x="794" y="754"/>
                      </a:cubicBezTo>
                      <a:cubicBezTo>
                        <a:pt x="1053" y="455"/>
                        <a:pt x="844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4" name="Google Shape;7864;p56"/>
                <p:cNvSpPr/>
                <p:nvPr/>
              </p:nvSpPr>
              <p:spPr>
                <a:xfrm flipH="1" rot="10800000">
                  <a:off x="7285827" y="5069789"/>
                  <a:ext cx="24291" cy="23155"/>
                </a:xfrm>
                <a:custGeom>
                  <a:rect b="b" l="l" r="r" t="t"/>
                  <a:pathLst>
                    <a:path extrusionOk="0" h="632" w="663">
                      <a:moveTo>
                        <a:pt x="357" y="0"/>
                      </a:moveTo>
                      <a:cubicBezTo>
                        <a:pt x="347" y="0"/>
                        <a:pt x="337" y="1"/>
                        <a:pt x="326" y="2"/>
                      </a:cubicBezTo>
                      <a:cubicBezTo>
                        <a:pt x="143" y="2"/>
                        <a:pt x="1" y="145"/>
                        <a:pt x="21" y="328"/>
                      </a:cubicBezTo>
                      <a:cubicBezTo>
                        <a:pt x="21" y="534"/>
                        <a:pt x="172" y="631"/>
                        <a:pt x="326" y="631"/>
                      </a:cubicBezTo>
                      <a:cubicBezTo>
                        <a:pt x="492" y="631"/>
                        <a:pt x="662" y="518"/>
                        <a:pt x="652" y="308"/>
                      </a:cubicBezTo>
                      <a:cubicBezTo>
                        <a:pt x="652" y="136"/>
                        <a:pt x="509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5" name="Google Shape;7865;p56"/>
                <p:cNvSpPr/>
                <p:nvPr/>
              </p:nvSpPr>
              <p:spPr>
                <a:xfrm flipH="1" rot="10800000">
                  <a:off x="7190387" y="5071218"/>
                  <a:ext cx="25939" cy="22422"/>
                </a:xfrm>
                <a:custGeom>
                  <a:rect b="b" l="l" r="r" t="t"/>
                  <a:pathLst>
                    <a:path extrusionOk="0" h="612" w="708">
                      <a:moveTo>
                        <a:pt x="311" y="0"/>
                      </a:moveTo>
                      <a:cubicBezTo>
                        <a:pt x="303" y="0"/>
                        <a:pt x="294" y="0"/>
                        <a:pt x="286" y="1"/>
                      </a:cubicBezTo>
                      <a:cubicBezTo>
                        <a:pt x="123" y="1"/>
                        <a:pt x="1" y="164"/>
                        <a:pt x="1" y="327"/>
                      </a:cubicBezTo>
                      <a:cubicBezTo>
                        <a:pt x="14" y="500"/>
                        <a:pt x="158" y="612"/>
                        <a:pt x="307" y="612"/>
                      </a:cubicBezTo>
                      <a:cubicBezTo>
                        <a:pt x="386" y="612"/>
                        <a:pt x="467" y="580"/>
                        <a:pt x="530" y="510"/>
                      </a:cubicBezTo>
                      <a:cubicBezTo>
                        <a:pt x="708" y="312"/>
                        <a:pt x="579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6" name="Google Shape;7866;p56"/>
                <p:cNvSpPr/>
                <p:nvPr/>
              </p:nvSpPr>
              <p:spPr>
                <a:xfrm flipH="1" rot="10800000">
                  <a:off x="7749548" y="5064220"/>
                  <a:ext cx="34146" cy="29420"/>
                </a:xfrm>
                <a:custGeom>
                  <a:rect b="b" l="l" r="r" t="t"/>
                  <a:pathLst>
                    <a:path extrusionOk="0" h="803" w="932">
                      <a:moveTo>
                        <a:pt x="412" y="0"/>
                      </a:moveTo>
                      <a:cubicBezTo>
                        <a:pt x="404" y="0"/>
                        <a:pt x="395" y="1"/>
                        <a:pt x="387" y="1"/>
                      </a:cubicBezTo>
                      <a:cubicBezTo>
                        <a:pt x="163" y="1"/>
                        <a:pt x="0" y="184"/>
                        <a:pt x="0" y="408"/>
                      </a:cubicBezTo>
                      <a:cubicBezTo>
                        <a:pt x="14" y="650"/>
                        <a:pt x="213" y="803"/>
                        <a:pt x="418" y="803"/>
                      </a:cubicBezTo>
                      <a:cubicBezTo>
                        <a:pt x="523" y="803"/>
                        <a:pt x="630" y="762"/>
                        <a:pt x="713" y="673"/>
                      </a:cubicBezTo>
                      <a:cubicBezTo>
                        <a:pt x="931" y="414"/>
                        <a:pt x="761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7" name="Google Shape;7867;p56"/>
                <p:cNvSpPr/>
                <p:nvPr/>
              </p:nvSpPr>
              <p:spPr>
                <a:xfrm flipH="1" rot="10800000">
                  <a:off x="6512190" y="5080157"/>
                  <a:ext cx="21946" cy="16487"/>
                </a:xfrm>
                <a:custGeom>
                  <a:rect b="b" l="l" r="r" t="t"/>
                  <a:pathLst>
                    <a:path extrusionOk="0" h="450" w="599">
                      <a:moveTo>
                        <a:pt x="299" y="1"/>
                      </a:moveTo>
                      <a:cubicBezTo>
                        <a:pt x="293" y="1"/>
                        <a:pt x="286" y="1"/>
                        <a:pt x="280" y="2"/>
                      </a:cubicBezTo>
                      <a:cubicBezTo>
                        <a:pt x="1" y="22"/>
                        <a:pt x="14" y="450"/>
                        <a:pt x="281" y="450"/>
                      </a:cubicBezTo>
                      <a:cubicBezTo>
                        <a:pt x="287" y="450"/>
                        <a:pt x="294" y="450"/>
                        <a:pt x="300" y="449"/>
                      </a:cubicBezTo>
                      <a:cubicBezTo>
                        <a:pt x="598" y="429"/>
                        <a:pt x="58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8" name="Google Shape;7868;p56"/>
                <p:cNvSpPr/>
                <p:nvPr/>
              </p:nvSpPr>
              <p:spPr>
                <a:xfrm flipH="1" rot="10800000">
                  <a:off x="7998024" y="5067481"/>
                  <a:ext cx="40814" cy="35099"/>
                </a:xfrm>
                <a:custGeom>
                  <a:rect b="b" l="l" r="r" t="t"/>
                  <a:pathLst>
                    <a:path extrusionOk="0" h="958" w="1114">
                      <a:moveTo>
                        <a:pt x="491" y="0"/>
                      </a:moveTo>
                      <a:cubicBezTo>
                        <a:pt x="237" y="0"/>
                        <a:pt x="1" y="210"/>
                        <a:pt x="15" y="510"/>
                      </a:cubicBezTo>
                      <a:cubicBezTo>
                        <a:pt x="15" y="754"/>
                        <a:pt x="239" y="957"/>
                        <a:pt x="503" y="957"/>
                      </a:cubicBezTo>
                      <a:cubicBezTo>
                        <a:pt x="930" y="937"/>
                        <a:pt x="1114" y="408"/>
                        <a:pt x="808" y="123"/>
                      </a:cubicBezTo>
                      <a:cubicBezTo>
                        <a:pt x="711" y="38"/>
                        <a:pt x="600" y="0"/>
                        <a:pt x="4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9" name="Google Shape;7869;p56"/>
                <p:cNvSpPr/>
                <p:nvPr/>
              </p:nvSpPr>
              <p:spPr>
                <a:xfrm flipH="1" rot="10800000">
                  <a:off x="6125811" y="5090453"/>
                  <a:ext cx="15681" cy="13593"/>
                </a:xfrm>
                <a:custGeom>
                  <a:rect b="b" l="l" r="r" t="t"/>
                  <a:pathLst>
                    <a:path extrusionOk="0" h="371" w="428">
                      <a:moveTo>
                        <a:pt x="244" y="0"/>
                      </a:moveTo>
                      <a:cubicBezTo>
                        <a:pt x="81" y="20"/>
                        <a:pt x="0" y="204"/>
                        <a:pt x="122" y="326"/>
                      </a:cubicBezTo>
                      <a:cubicBezTo>
                        <a:pt x="159" y="357"/>
                        <a:pt x="202" y="371"/>
                        <a:pt x="243" y="371"/>
                      </a:cubicBezTo>
                      <a:cubicBezTo>
                        <a:pt x="339" y="371"/>
                        <a:pt x="427" y="297"/>
                        <a:pt x="427" y="183"/>
                      </a:cubicBezTo>
                      <a:cubicBezTo>
                        <a:pt x="427" y="82"/>
                        <a:pt x="346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0" name="Google Shape;7870;p56"/>
                <p:cNvSpPr/>
                <p:nvPr/>
              </p:nvSpPr>
              <p:spPr>
                <a:xfrm flipH="1" rot="10800000">
                  <a:off x="5741850" y="5099392"/>
                  <a:ext cx="10478" cy="10039"/>
                </a:xfrm>
                <a:custGeom>
                  <a:rect b="b" l="l" r="r" t="t"/>
                  <a:pathLst>
                    <a:path extrusionOk="0" h="274" w="286">
                      <a:moveTo>
                        <a:pt x="168" y="1"/>
                      </a:moveTo>
                      <a:cubicBezTo>
                        <a:pt x="159" y="1"/>
                        <a:pt x="151" y="2"/>
                        <a:pt x="143" y="5"/>
                      </a:cubicBezTo>
                      <a:cubicBezTo>
                        <a:pt x="62" y="5"/>
                        <a:pt x="1" y="66"/>
                        <a:pt x="1" y="147"/>
                      </a:cubicBezTo>
                      <a:cubicBezTo>
                        <a:pt x="1" y="218"/>
                        <a:pt x="47" y="273"/>
                        <a:pt x="112" y="273"/>
                      </a:cubicBezTo>
                      <a:cubicBezTo>
                        <a:pt x="122" y="273"/>
                        <a:pt x="132" y="272"/>
                        <a:pt x="143" y="269"/>
                      </a:cubicBezTo>
                      <a:cubicBezTo>
                        <a:pt x="224" y="269"/>
                        <a:pt x="285" y="208"/>
                        <a:pt x="285" y="127"/>
                      </a:cubicBezTo>
                      <a:cubicBezTo>
                        <a:pt x="285" y="56"/>
                        <a:pt x="22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1" name="Google Shape;7871;p56"/>
                <p:cNvSpPr/>
                <p:nvPr/>
              </p:nvSpPr>
              <p:spPr>
                <a:xfrm flipH="1" rot="10800000">
                  <a:off x="7655610" y="5084297"/>
                  <a:ext cx="33377" cy="28724"/>
                </a:xfrm>
                <a:custGeom>
                  <a:rect b="b" l="l" r="r" t="t"/>
                  <a:pathLst>
                    <a:path extrusionOk="0" h="784" w="911">
                      <a:moveTo>
                        <a:pt x="411" y="0"/>
                      </a:moveTo>
                      <a:cubicBezTo>
                        <a:pt x="403" y="0"/>
                        <a:pt x="395" y="0"/>
                        <a:pt x="387" y="1"/>
                      </a:cubicBezTo>
                      <a:cubicBezTo>
                        <a:pt x="163" y="21"/>
                        <a:pt x="0" y="204"/>
                        <a:pt x="0" y="408"/>
                      </a:cubicBezTo>
                      <a:cubicBezTo>
                        <a:pt x="14" y="635"/>
                        <a:pt x="203" y="783"/>
                        <a:pt x="400" y="783"/>
                      </a:cubicBezTo>
                      <a:cubicBezTo>
                        <a:pt x="503" y="783"/>
                        <a:pt x="608" y="743"/>
                        <a:pt x="692" y="652"/>
                      </a:cubicBezTo>
                      <a:cubicBezTo>
                        <a:pt x="911" y="414"/>
                        <a:pt x="741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2" name="Google Shape;7872;p56"/>
                <p:cNvSpPr/>
                <p:nvPr/>
              </p:nvSpPr>
              <p:spPr>
                <a:xfrm flipH="1" rot="10800000">
                  <a:off x="6606092" y="5096534"/>
                  <a:ext cx="20737" cy="17366"/>
                </a:xfrm>
                <a:custGeom>
                  <a:rect b="b" l="l" r="r" t="t"/>
                  <a:pathLst>
                    <a:path extrusionOk="0" h="474" w="566">
                      <a:moveTo>
                        <a:pt x="322" y="0"/>
                      </a:moveTo>
                      <a:cubicBezTo>
                        <a:pt x="257" y="0"/>
                        <a:pt x="189" y="27"/>
                        <a:pt x="138" y="86"/>
                      </a:cubicBezTo>
                      <a:cubicBezTo>
                        <a:pt x="1" y="223"/>
                        <a:pt x="109" y="474"/>
                        <a:pt x="299" y="474"/>
                      </a:cubicBezTo>
                      <a:cubicBezTo>
                        <a:pt x="306" y="474"/>
                        <a:pt x="314" y="473"/>
                        <a:pt x="321" y="473"/>
                      </a:cubicBezTo>
                      <a:cubicBezTo>
                        <a:pt x="464" y="473"/>
                        <a:pt x="565" y="351"/>
                        <a:pt x="545" y="228"/>
                      </a:cubicBezTo>
                      <a:cubicBezTo>
                        <a:pt x="545" y="85"/>
                        <a:pt x="437" y="0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3" name="Google Shape;7873;p56"/>
                <p:cNvSpPr/>
                <p:nvPr/>
              </p:nvSpPr>
              <p:spPr>
                <a:xfrm flipH="1" rot="10800000">
                  <a:off x="7829308" y="5086056"/>
                  <a:ext cx="37114" cy="31435"/>
                </a:xfrm>
                <a:custGeom>
                  <a:rect b="b" l="l" r="r" t="t"/>
                  <a:pathLst>
                    <a:path extrusionOk="0" h="858" w="1013">
                      <a:moveTo>
                        <a:pt x="453" y="0"/>
                      </a:moveTo>
                      <a:cubicBezTo>
                        <a:pt x="445" y="0"/>
                        <a:pt x="437" y="0"/>
                        <a:pt x="428" y="1"/>
                      </a:cubicBezTo>
                      <a:cubicBezTo>
                        <a:pt x="184" y="1"/>
                        <a:pt x="1" y="204"/>
                        <a:pt x="21" y="449"/>
                      </a:cubicBezTo>
                      <a:cubicBezTo>
                        <a:pt x="21" y="700"/>
                        <a:pt x="228" y="857"/>
                        <a:pt x="446" y="857"/>
                      </a:cubicBezTo>
                      <a:cubicBezTo>
                        <a:pt x="562" y="857"/>
                        <a:pt x="682" y="812"/>
                        <a:pt x="774" y="713"/>
                      </a:cubicBezTo>
                      <a:cubicBezTo>
                        <a:pt x="1013" y="434"/>
                        <a:pt x="823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4" name="Google Shape;7874;p56"/>
                <p:cNvSpPr/>
                <p:nvPr/>
              </p:nvSpPr>
              <p:spPr>
                <a:xfrm flipH="1" rot="10800000">
                  <a:off x="6218980" y="5110750"/>
                  <a:ext cx="17183" cy="14289"/>
                </a:xfrm>
                <a:custGeom>
                  <a:rect b="b" l="l" r="r" t="t"/>
                  <a:pathLst>
                    <a:path extrusionOk="0" h="390" w="469">
                      <a:moveTo>
                        <a:pt x="271" y="1"/>
                      </a:moveTo>
                      <a:cubicBezTo>
                        <a:pt x="219" y="1"/>
                        <a:pt x="166" y="21"/>
                        <a:pt x="123" y="64"/>
                      </a:cubicBezTo>
                      <a:cubicBezTo>
                        <a:pt x="1" y="186"/>
                        <a:pt x="102" y="390"/>
                        <a:pt x="286" y="390"/>
                      </a:cubicBezTo>
                      <a:cubicBezTo>
                        <a:pt x="387" y="390"/>
                        <a:pt x="469" y="288"/>
                        <a:pt x="469" y="186"/>
                      </a:cubicBezTo>
                      <a:cubicBezTo>
                        <a:pt x="456" y="68"/>
                        <a:pt x="366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5" name="Google Shape;7875;p56"/>
                <p:cNvSpPr/>
                <p:nvPr/>
              </p:nvSpPr>
              <p:spPr>
                <a:xfrm flipH="1" rot="10800000">
                  <a:off x="7561158" y="5101041"/>
                  <a:ext cx="32607" cy="27515"/>
                </a:xfrm>
                <a:custGeom>
                  <a:rect b="b" l="l" r="r" t="t"/>
                  <a:pathLst>
                    <a:path extrusionOk="0" h="751" w="890">
                      <a:moveTo>
                        <a:pt x="393" y="1"/>
                      </a:moveTo>
                      <a:cubicBezTo>
                        <a:pt x="192" y="1"/>
                        <a:pt x="0" y="158"/>
                        <a:pt x="15" y="384"/>
                      </a:cubicBezTo>
                      <a:cubicBezTo>
                        <a:pt x="15" y="588"/>
                        <a:pt x="198" y="751"/>
                        <a:pt x="401" y="751"/>
                      </a:cubicBezTo>
                      <a:cubicBezTo>
                        <a:pt x="747" y="730"/>
                        <a:pt x="889" y="323"/>
                        <a:pt x="645" y="99"/>
                      </a:cubicBezTo>
                      <a:cubicBezTo>
                        <a:pt x="571" y="31"/>
                        <a:pt x="481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6" name="Google Shape;7876;p56"/>
                <p:cNvSpPr/>
                <p:nvPr/>
              </p:nvSpPr>
              <p:spPr>
                <a:xfrm flipH="1" rot="10800000">
                  <a:off x="6703584" y="5110237"/>
                  <a:ext cx="21653" cy="18429"/>
                </a:xfrm>
                <a:custGeom>
                  <a:rect b="b" l="l" r="r" t="t"/>
                  <a:pathLst>
                    <a:path extrusionOk="0" h="503" w="591">
                      <a:moveTo>
                        <a:pt x="244" y="1"/>
                      </a:moveTo>
                      <a:cubicBezTo>
                        <a:pt x="102" y="1"/>
                        <a:pt x="0" y="102"/>
                        <a:pt x="0" y="245"/>
                      </a:cubicBezTo>
                      <a:cubicBezTo>
                        <a:pt x="0" y="397"/>
                        <a:pt x="123" y="503"/>
                        <a:pt x="253" y="503"/>
                      </a:cubicBezTo>
                      <a:cubicBezTo>
                        <a:pt x="314" y="503"/>
                        <a:pt x="376" y="480"/>
                        <a:pt x="428" y="428"/>
                      </a:cubicBezTo>
                      <a:cubicBezTo>
                        <a:pt x="590" y="265"/>
                        <a:pt x="489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7" name="Google Shape;7877;p56"/>
                <p:cNvSpPr/>
                <p:nvPr/>
              </p:nvSpPr>
              <p:spPr>
                <a:xfrm flipH="1" rot="10800000">
                  <a:off x="5835788" y="5118187"/>
                  <a:ext cx="11211" cy="11211"/>
                </a:xfrm>
                <a:custGeom>
                  <a:rect b="b" l="l" r="r" t="t"/>
                  <a:pathLst>
                    <a:path extrusionOk="0" h="306" w="306">
                      <a:moveTo>
                        <a:pt x="143" y="0"/>
                      </a:moveTo>
                      <a:cubicBezTo>
                        <a:pt x="62" y="0"/>
                        <a:pt x="0" y="61"/>
                        <a:pt x="0" y="163"/>
                      </a:cubicBezTo>
                      <a:cubicBezTo>
                        <a:pt x="0" y="244"/>
                        <a:pt x="82" y="305"/>
                        <a:pt x="163" y="305"/>
                      </a:cubicBezTo>
                      <a:cubicBezTo>
                        <a:pt x="245" y="305"/>
                        <a:pt x="306" y="224"/>
                        <a:pt x="306" y="143"/>
                      </a:cubicBezTo>
                      <a:cubicBezTo>
                        <a:pt x="306" y="61"/>
                        <a:pt x="22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8" name="Google Shape;7878;p56"/>
                <p:cNvSpPr/>
                <p:nvPr/>
              </p:nvSpPr>
              <p:spPr>
                <a:xfrm flipH="1" rot="10800000">
                  <a:off x="7907053" y="5098806"/>
                  <a:ext cx="40081" cy="34036"/>
                </a:xfrm>
                <a:custGeom>
                  <a:rect b="b" l="l" r="r" t="t"/>
                  <a:pathLst>
                    <a:path extrusionOk="0" h="929" w="1094">
                      <a:moveTo>
                        <a:pt x="484" y="0"/>
                      </a:moveTo>
                      <a:cubicBezTo>
                        <a:pt x="237" y="0"/>
                        <a:pt x="1" y="195"/>
                        <a:pt x="15" y="481"/>
                      </a:cubicBezTo>
                      <a:cubicBezTo>
                        <a:pt x="36" y="745"/>
                        <a:pt x="239" y="929"/>
                        <a:pt x="504" y="929"/>
                      </a:cubicBezTo>
                      <a:cubicBezTo>
                        <a:pt x="911" y="908"/>
                        <a:pt x="1094" y="399"/>
                        <a:pt x="789" y="115"/>
                      </a:cubicBezTo>
                      <a:cubicBezTo>
                        <a:pt x="697" y="36"/>
                        <a:pt x="59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9" name="Google Shape;7879;p56"/>
                <p:cNvSpPr/>
                <p:nvPr/>
              </p:nvSpPr>
              <p:spPr>
                <a:xfrm flipH="1" rot="10800000">
                  <a:off x="7466633" y="5113864"/>
                  <a:ext cx="27661" cy="26635"/>
                </a:xfrm>
                <a:custGeom>
                  <a:rect b="b" l="l" r="r" t="t"/>
                  <a:pathLst>
                    <a:path extrusionOk="0" h="727" w="755">
                      <a:moveTo>
                        <a:pt x="368" y="0"/>
                      </a:moveTo>
                      <a:cubicBezTo>
                        <a:pt x="189" y="0"/>
                        <a:pt x="10" y="123"/>
                        <a:pt x="10" y="364"/>
                      </a:cubicBezTo>
                      <a:cubicBezTo>
                        <a:pt x="0" y="609"/>
                        <a:pt x="178" y="726"/>
                        <a:pt x="359" y="726"/>
                      </a:cubicBezTo>
                      <a:cubicBezTo>
                        <a:pt x="555" y="726"/>
                        <a:pt x="754" y="588"/>
                        <a:pt x="722" y="324"/>
                      </a:cubicBezTo>
                      <a:cubicBezTo>
                        <a:pt x="703" y="107"/>
                        <a:pt x="536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0" name="Google Shape;7880;p56"/>
                <p:cNvSpPr/>
                <p:nvPr/>
              </p:nvSpPr>
              <p:spPr>
                <a:xfrm flipH="1" rot="10800000">
                  <a:off x="7736872" y="5110860"/>
                  <a:ext cx="35612" cy="30482"/>
                </a:xfrm>
                <a:custGeom>
                  <a:rect b="b" l="l" r="r" t="t"/>
                  <a:pathLst>
                    <a:path extrusionOk="0" h="832" w="972">
                      <a:moveTo>
                        <a:pt x="431" y="0"/>
                      </a:moveTo>
                      <a:cubicBezTo>
                        <a:pt x="423" y="0"/>
                        <a:pt x="415" y="0"/>
                        <a:pt x="407" y="1"/>
                      </a:cubicBezTo>
                      <a:cubicBezTo>
                        <a:pt x="184" y="1"/>
                        <a:pt x="0" y="204"/>
                        <a:pt x="21" y="428"/>
                      </a:cubicBezTo>
                      <a:cubicBezTo>
                        <a:pt x="21" y="670"/>
                        <a:pt x="225" y="832"/>
                        <a:pt x="434" y="832"/>
                      </a:cubicBezTo>
                      <a:cubicBezTo>
                        <a:pt x="541" y="832"/>
                        <a:pt x="650" y="789"/>
                        <a:pt x="733" y="693"/>
                      </a:cubicBezTo>
                      <a:cubicBezTo>
                        <a:pt x="972" y="434"/>
                        <a:pt x="782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1" name="Google Shape;7881;p56"/>
                <p:cNvSpPr/>
                <p:nvPr/>
              </p:nvSpPr>
              <p:spPr>
                <a:xfrm flipH="1" rot="10800000">
                  <a:off x="6797853" y="5121924"/>
                  <a:ext cx="20554" cy="19894"/>
                </a:xfrm>
                <a:custGeom>
                  <a:rect b="b" l="l" r="r" t="t"/>
                  <a:pathLst>
                    <a:path extrusionOk="0" h="543" w="561">
                      <a:moveTo>
                        <a:pt x="286" y="0"/>
                      </a:moveTo>
                      <a:cubicBezTo>
                        <a:pt x="145" y="0"/>
                        <a:pt x="1" y="98"/>
                        <a:pt x="12" y="278"/>
                      </a:cubicBezTo>
                      <a:cubicBezTo>
                        <a:pt x="12" y="421"/>
                        <a:pt x="154" y="543"/>
                        <a:pt x="296" y="543"/>
                      </a:cubicBezTo>
                      <a:cubicBezTo>
                        <a:pt x="439" y="543"/>
                        <a:pt x="561" y="400"/>
                        <a:pt x="541" y="258"/>
                      </a:cubicBezTo>
                      <a:cubicBezTo>
                        <a:pt x="541" y="83"/>
                        <a:pt x="415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2" name="Google Shape;7882;p56"/>
                <p:cNvSpPr/>
                <p:nvPr/>
              </p:nvSpPr>
              <p:spPr>
                <a:xfrm flipH="1" rot="10800000">
                  <a:off x="6312186" y="5130131"/>
                  <a:ext cx="18648" cy="15351"/>
                </a:xfrm>
                <a:custGeom>
                  <a:rect b="b" l="l" r="r" t="t"/>
                  <a:pathLst>
                    <a:path extrusionOk="0" h="419" w="509">
                      <a:moveTo>
                        <a:pt x="296" y="0"/>
                      </a:moveTo>
                      <a:cubicBezTo>
                        <a:pt x="241" y="0"/>
                        <a:pt x="186" y="23"/>
                        <a:pt x="143" y="73"/>
                      </a:cubicBezTo>
                      <a:cubicBezTo>
                        <a:pt x="0" y="195"/>
                        <a:pt x="122" y="419"/>
                        <a:pt x="305" y="419"/>
                      </a:cubicBezTo>
                      <a:cubicBezTo>
                        <a:pt x="428" y="419"/>
                        <a:pt x="509" y="317"/>
                        <a:pt x="509" y="195"/>
                      </a:cubicBezTo>
                      <a:cubicBezTo>
                        <a:pt x="496" y="76"/>
                        <a:pt x="397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3" name="Google Shape;7883;p56"/>
                <p:cNvSpPr/>
                <p:nvPr/>
              </p:nvSpPr>
              <p:spPr>
                <a:xfrm flipH="1" rot="10800000">
                  <a:off x="5927492" y="5138155"/>
                  <a:ext cx="14179" cy="12237"/>
                </a:xfrm>
                <a:custGeom>
                  <a:rect b="b" l="l" r="r" t="t"/>
                  <a:pathLst>
                    <a:path extrusionOk="0" h="334" w="387">
                      <a:moveTo>
                        <a:pt x="235" y="0"/>
                      </a:moveTo>
                      <a:cubicBezTo>
                        <a:pt x="225" y="0"/>
                        <a:pt x="215" y="1"/>
                        <a:pt x="204" y="4"/>
                      </a:cubicBezTo>
                      <a:cubicBezTo>
                        <a:pt x="61" y="4"/>
                        <a:pt x="0" y="187"/>
                        <a:pt x="102" y="288"/>
                      </a:cubicBezTo>
                      <a:cubicBezTo>
                        <a:pt x="133" y="319"/>
                        <a:pt x="171" y="333"/>
                        <a:pt x="210" y="333"/>
                      </a:cubicBezTo>
                      <a:cubicBezTo>
                        <a:pt x="298" y="333"/>
                        <a:pt x="387" y="259"/>
                        <a:pt x="387" y="146"/>
                      </a:cubicBezTo>
                      <a:cubicBezTo>
                        <a:pt x="369" y="73"/>
                        <a:pt x="318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4" name="Google Shape;7884;p56"/>
                <p:cNvSpPr/>
                <p:nvPr/>
              </p:nvSpPr>
              <p:spPr>
                <a:xfrm flipH="1" rot="10800000">
                  <a:off x="7371559" y="5126101"/>
                  <a:ext cx="29676" cy="25683"/>
                </a:xfrm>
                <a:custGeom>
                  <a:rect b="b" l="l" r="r" t="t"/>
                  <a:pathLst>
                    <a:path extrusionOk="0" h="701" w="810">
                      <a:moveTo>
                        <a:pt x="351" y="0"/>
                      </a:moveTo>
                      <a:cubicBezTo>
                        <a:pt x="343" y="0"/>
                        <a:pt x="334" y="0"/>
                        <a:pt x="326" y="1"/>
                      </a:cubicBezTo>
                      <a:cubicBezTo>
                        <a:pt x="143" y="21"/>
                        <a:pt x="1" y="184"/>
                        <a:pt x="1" y="367"/>
                      </a:cubicBezTo>
                      <a:cubicBezTo>
                        <a:pt x="14" y="569"/>
                        <a:pt x="189" y="700"/>
                        <a:pt x="364" y="700"/>
                      </a:cubicBezTo>
                      <a:cubicBezTo>
                        <a:pt x="453" y="700"/>
                        <a:pt x="542" y="666"/>
                        <a:pt x="611" y="591"/>
                      </a:cubicBezTo>
                      <a:cubicBezTo>
                        <a:pt x="809" y="373"/>
                        <a:pt x="660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5" name="Google Shape;7885;p56"/>
                <p:cNvSpPr/>
                <p:nvPr/>
              </p:nvSpPr>
              <p:spPr>
                <a:xfrm flipH="1" rot="10800000">
                  <a:off x="6893696" y="5131157"/>
                  <a:ext cx="23704" cy="20664"/>
                </a:xfrm>
                <a:custGeom>
                  <a:rect b="b" l="l" r="r" t="t"/>
                  <a:pathLst>
                    <a:path extrusionOk="0" h="564" w="647">
                      <a:moveTo>
                        <a:pt x="288" y="1"/>
                      </a:moveTo>
                      <a:cubicBezTo>
                        <a:pt x="280" y="1"/>
                        <a:pt x="272" y="1"/>
                        <a:pt x="265" y="2"/>
                      </a:cubicBezTo>
                      <a:cubicBezTo>
                        <a:pt x="102" y="22"/>
                        <a:pt x="0" y="144"/>
                        <a:pt x="0" y="307"/>
                      </a:cubicBezTo>
                      <a:cubicBezTo>
                        <a:pt x="13" y="465"/>
                        <a:pt x="146" y="564"/>
                        <a:pt x="282" y="564"/>
                      </a:cubicBezTo>
                      <a:cubicBezTo>
                        <a:pt x="356" y="564"/>
                        <a:pt x="431" y="534"/>
                        <a:pt x="489" y="470"/>
                      </a:cubicBezTo>
                      <a:cubicBezTo>
                        <a:pt x="646" y="293"/>
                        <a:pt x="518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6" name="Google Shape;7886;p56"/>
                <p:cNvSpPr/>
                <p:nvPr/>
              </p:nvSpPr>
              <p:spPr>
                <a:xfrm flipH="1" rot="10800000">
                  <a:off x="7276118" y="5133575"/>
                  <a:ext cx="28944" cy="24950"/>
                </a:xfrm>
                <a:custGeom>
                  <a:rect b="b" l="l" r="r" t="t"/>
                  <a:pathLst>
                    <a:path extrusionOk="0" h="681" w="790">
                      <a:moveTo>
                        <a:pt x="349" y="1"/>
                      </a:moveTo>
                      <a:cubicBezTo>
                        <a:pt x="342" y="1"/>
                        <a:pt x="334" y="1"/>
                        <a:pt x="327" y="2"/>
                      </a:cubicBezTo>
                      <a:cubicBezTo>
                        <a:pt x="143" y="22"/>
                        <a:pt x="1" y="164"/>
                        <a:pt x="1" y="348"/>
                      </a:cubicBezTo>
                      <a:cubicBezTo>
                        <a:pt x="14" y="550"/>
                        <a:pt x="180" y="681"/>
                        <a:pt x="349" y="681"/>
                      </a:cubicBezTo>
                      <a:cubicBezTo>
                        <a:pt x="435" y="681"/>
                        <a:pt x="522" y="647"/>
                        <a:pt x="591" y="571"/>
                      </a:cubicBezTo>
                      <a:cubicBezTo>
                        <a:pt x="789" y="354"/>
                        <a:pt x="621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7" name="Google Shape;7887;p56"/>
                <p:cNvSpPr/>
                <p:nvPr/>
              </p:nvSpPr>
              <p:spPr>
                <a:xfrm flipH="1" rot="10800000">
                  <a:off x="6987928" y="5135773"/>
                  <a:ext cx="23998" cy="23301"/>
                </a:xfrm>
                <a:custGeom>
                  <a:rect b="b" l="l" r="r" t="t"/>
                  <a:pathLst>
                    <a:path extrusionOk="0" h="636" w="655">
                      <a:moveTo>
                        <a:pt x="335" y="1"/>
                      </a:moveTo>
                      <a:cubicBezTo>
                        <a:pt x="170" y="1"/>
                        <a:pt x="1" y="118"/>
                        <a:pt x="33" y="342"/>
                      </a:cubicBezTo>
                      <a:cubicBezTo>
                        <a:pt x="23" y="538"/>
                        <a:pt x="174" y="635"/>
                        <a:pt x="326" y="635"/>
                      </a:cubicBezTo>
                      <a:cubicBezTo>
                        <a:pt x="489" y="635"/>
                        <a:pt x="655" y="523"/>
                        <a:pt x="623" y="302"/>
                      </a:cubicBezTo>
                      <a:cubicBezTo>
                        <a:pt x="633" y="98"/>
                        <a:pt x="485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8" name="Google Shape;7888;p56"/>
                <p:cNvSpPr/>
                <p:nvPr/>
              </p:nvSpPr>
              <p:spPr>
                <a:xfrm flipH="1" rot="10800000">
                  <a:off x="7816119" y="5128556"/>
                  <a:ext cx="38579" cy="32644"/>
                </a:xfrm>
                <a:custGeom>
                  <a:rect b="b" l="l" r="r" t="t"/>
                  <a:pathLst>
                    <a:path extrusionOk="0" h="891" w="1053">
                      <a:moveTo>
                        <a:pt x="461" y="1"/>
                      </a:moveTo>
                      <a:cubicBezTo>
                        <a:pt x="226" y="1"/>
                        <a:pt x="0" y="196"/>
                        <a:pt x="15" y="482"/>
                      </a:cubicBezTo>
                      <a:cubicBezTo>
                        <a:pt x="15" y="713"/>
                        <a:pt x="198" y="890"/>
                        <a:pt x="425" y="890"/>
                      </a:cubicBezTo>
                      <a:cubicBezTo>
                        <a:pt x="438" y="890"/>
                        <a:pt x="450" y="890"/>
                        <a:pt x="462" y="889"/>
                      </a:cubicBezTo>
                      <a:cubicBezTo>
                        <a:pt x="869" y="868"/>
                        <a:pt x="1053" y="380"/>
                        <a:pt x="747" y="115"/>
                      </a:cubicBezTo>
                      <a:cubicBezTo>
                        <a:pt x="662" y="36"/>
                        <a:pt x="561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9" name="Google Shape;7889;p56"/>
                <p:cNvSpPr/>
                <p:nvPr/>
              </p:nvSpPr>
              <p:spPr>
                <a:xfrm flipH="1" rot="10800000">
                  <a:off x="7084541" y="5139070"/>
                  <a:ext cx="26672" cy="22422"/>
                </a:xfrm>
                <a:custGeom>
                  <a:rect b="b" l="l" r="r" t="t"/>
                  <a:pathLst>
                    <a:path extrusionOk="0" h="612" w="728">
                      <a:moveTo>
                        <a:pt x="329" y="0"/>
                      </a:moveTo>
                      <a:cubicBezTo>
                        <a:pt x="321" y="0"/>
                        <a:pt x="314" y="1"/>
                        <a:pt x="306" y="1"/>
                      </a:cubicBezTo>
                      <a:cubicBezTo>
                        <a:pt x="143" y="1"/>
                        <a:pt x="0" y="144"/>
                        <a:pt x="21" y="327"/>
                      </a:cubicBezTo>
                      <a:cubicBezTo>
                        <a:pt x="21" y="500"/>
                        <a:pt x="169" y="612"/>
                        <a:pt x="322" y="612"/>
                      </a:cubicBezTo>
                      <a:cubicBezTo>
                        <a:pt x="403" y="612"/>
                        <a:pt x="486" y="580"/>
                        <a:pt x="550" y="510"/>
                      </a:cubicBezTo>
                      <a:cubicBezTo>
                        <a:pt x="727" y="313"/>
                        <a:pt x="580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0" name="Google Shape;7890;p56"/>
                <p:cNvSpPr/>
                <p:nvPr/>
              </p:nvSpPr>
              <p:spPr>
                <a:xfrm flipH="1" rot="10800000">
                  <a:off x="7179982" y="5138008"/>
                  <a:ext cx="28138" cy="23485"/>
                </a:xfrm>
                <a:custGeom>
                  <a:rect b="b" l="l" r="r" t="t"/>
                  <a:pathLst>
                    <a:path extrusionOk="0" h="641" w="768">
                      <a:moveTo>
                        <a:pt x="350" y="0"/>
                      </a:moveTo>
                      <a:cubicBezTo>
                        <a:pt x="342" y="0"/>
                        <a:pt x="334" y="1"/>
                        <a:pt x="326" y="1"/>
                      </a:cubicBezTo>
                      <a:cubicBezTo>
                        <a:pt x="142" y="1"/>
                        <a:pt x="0" y="164"/>
                        <a:pt x="20" y="327"/>
                      </a:cubicBezTo>
                      <a:cubicBezTo>
                        <a:pt x="20" y="515"/>
                        <a:pt x="179" y="640"/>
                        <a:pt x="340" y="640"/>
                      </a:cubicBezTo>
                      <a:cubicBezTo>
                        <a:pt x="424" y="640"/>
                        <a:pt x="507" y="607"/>
                        <a:pt x="570" y="530"/>
                      </a:cubicBezTo>
                      <a:cubicBezTo>
                        <a:pt x="767" y="333"/>
                        <a:pt x="619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1" name="Google Shape;7891;p56"/>
                <p:cNvSpPr/>
                <p:nvPr/>
              </p:nvSpPr>
              <p:spPr>
                <a:xfrm flipH="1" rot="10800000">
                  <a:off x="7643666" y="5133502"/>
                  <a:ext cx="34879" cy="29493"/>
                </a:xfrm>
                <a:custGeom>
                  <a:rect b="b" l="l" r="r" t="t"/>
                  <a:pathLst>
                    <a:path extrusionOk="0" h="805" w="952">
                      <a:moveTo>
                        <a:pt x="413" y="1"/>
                      </a:moveTo>
                      <a:cubicBezTo>
                        <a:pt x="404" y="1"/>
                        <a:pt x="396" y="1"/>
                        <a:pt x="387" y="2"/>
                      </a:cubicBezTo>
                      <a:cubicBezTo>
                        <a:pt x="164" y="22"/>
                        <a:pt x="1" y="205"/>
                        <a:pt x="21" y="429"/>
                      </a:cubicBezTo>
                      <a:cubicBezTo>
                        <a:pt x="21" y="656"/>
                        <a:pt x="214" y="804"/>
                        <a:pt x="416" y="804"/>
                      </a:cubicBezTo>
                      <a:cubicBezTo>
                        <a:pt x="521" y="804"/>
                        <a:pt x="629" y="764"/>
                        <a:pt x="713" y="673"/>
                      </a:cubicBezTo>
                      <a:cubicBezTo>
                        <a:pt x="952" y="415"/>
                        <a:pt x="763" y="1"/>
                        <a:pt x="4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2" name="Google Shape;7892;p56"/>
                <p:cNvSpPr/>
                <p:nvPr/>
              </p:nvSpPr>
              <p:spPr>
                <a:xfrm flipH="1" rot="10800000">
                  <a:off x="6409092" y="5148010"/>
                  <a:ext cx="19418" cy="16633"/>
                </a:xfrm>
                <a:custGeom>
                  <a:rect b="b" l="l" r="r" t="t"/>
                  <a:pathLst>
                    <a:path extrusionOk="0" h="454" w="530">
                      <a:moveTo>
                        <a:pt x="214" y="1"/>
                      </a:moveTo>
                      <a:cubicBezTo>
                        <a:pt x="103" y="1"/>
                        <a:pt x="1" y="92"/>
                        <a:pt x="1" y="230"/>
                      </a:cubicBezTo>
                      <a:cubicBezTo>
                        <a:pt x="1" y="352"/>
                        <a:pt x="102" y="454"/>
                        <a:pt x="245" y="454"/>
                      </a:cubicBezTo>
                      <a:cubicBezTo>
                        <a:pt x="428" y="433"/>
                        <a:pt x="530" y="189"/>
                        <a:pt x="367" y="67"/>
                      </a:cubicBezTo>
                      <a:cubicBezTo>
                        <a:pt x="321" y="21"/>
                        <a:pt x="267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3" name="Google Shape;7893;p56"/>
                <p:cNvSpPr/>
                <p:nvPr/>
              </p:nvSpPr>
              <p:spPr>
                <a:xfrm flipH="1" rot="10800000">
                  <a:off x="6019928" y="5158452"/>
                  <a:ext cx="16230" cy="13446"/>
                </a:xfrm>
                <a:custGeom>
                  <a:rect b="b" l="l" r="r" t="t"/>
                  <a:pathLst>
                    <a:path extrusionOk="0" h="367" w="443">
                      <a:moveTo>
                        <a:pt x="245" y="0"/>
                      </a:moveTo>
                      <a:cubicBezTo>
                        <a:pt x="82" y="0"/>
                        <a:pt x="1" y="204"/>
                        <a:pt x="123" y="326"/>
                      </a:cubicBezTo>
                      <a:cubicBezTo>
                        <a:pt x="156" y="354"/>
                        <a:pt x="197" y="367"/>
                        <a:pt x="236" y="367"/>
                      </a:cubicBezTo>
                      <a:cubicBezTo>
                        <a:pt x="340" y="367"/>
                        <a:pt x="443" y="281"/>
                        <a:pt x="428" y="163"/>
                      </a:cubicBezTo>
                      <a:cubicBezTo>
                        <a:pt x="428" y="61"/>
                        <a:pt x="347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4" name="Google Shape;7894;p56"/>
                <p:cNvSpPr/>
                <p:nvPr/>
              </p:nvSpPr>
              <p:spPr>
                <a:xfrm flipH="1" rot="10800000">
                  <a:off x="7549727" y="5152883"/>
                  <a:ext cx="33413" cy="28724"/>
                </a:xfrm>
                <a:custGeom>
                  <a:rect b="b" l="l" r="r" t="t"/>
                  <a:pathLst>
                    <a:path extrusionOk="0" h="784" w="912">
                      <a:moveTo>
                        <a:pt x="412" y="0"/>
                      </a:moveTo>
                      <a:cubicBezTo>
                        <a:pt x="404" y="0"/>
                        <a:pt x="396" y="0"/>
                        <a:pt x="388" y="1"/>
                      </a:cubicBezTo>
                      <a:cubicBezTo>
                        <a:pt x="164" y="1"/>
                        <a:pt x="1" y="184"/>
                        <a:pt x="21" y="408"/>
                      </a:cubicBezTo>
                      <a:cubicBezTo>
                        <a:pt x="35" y="635"/>
                        <a:pt x="224" y="783"/>
                        <a:pt x="415" y="783"/>
                      </a:cubicBezTo>
                      <a:cubicBezTo>
                        <a:pt x="515" y="783"/>
                        <a:pt x="616" y="743"/>
                        <a:pt x="693" y="652"/>
                      </a:cubicBezTo>
                      <a:cubicBezTo>
                        <a:pt x="911" y="394"/>
                        <a:pt x="742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5" name="Google Shape;7895;p56"/>
                <p:cNvSpPr/>
                <p:nvPr/>
              </p:nvSpPr>
              <p:spPr>
                <a:xfrm flipH="1" rot="10800000">
                  <a:off x="6503031" y="5164753"/>
                  <a:ext cx="20920" cy="17586"/>
                </a:xfrm>
                <a:custGeom>
                  <a:rect b="b" l="l" r="r" t="t"/>
                  <a:pathLst>
                    <a:path extrusionOk="0" h="480" w="571">
                      <a:moveTo>
                        <a:pt x="245" y="1"/>
                      </a:moveTo>
                      <a:cubicBezTo>
                        <a:pt x="102" y="1"/>
                        <a:pt x="0" y="123"/>
                        <a:pt x="0" y="265"/>
                      </a:cubicBezTo>
                      <a:cubicBezTo>
                        <a:pt x="14" y="398"/>
                        <a:pt x="132" y="479"/>
                        <a:pt x="252" y="479"/>
                      </a:cubicBezTo>
                      <a:cubicBezTo>
                        <a:pt x="315" y="479"/>
                        <a:pt x="379" y="457"/>
                        <a:pt x="428" y="407"/>
                      </a:cubicBezTo>
                      <a:cubicBezTo>
                        <a:pt x="570" y="245"/>
                        <a:pt x="448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6" name="Google Shape;7896;p56"/>
                <p:cNvSpPr/>
                <p:nvPr/>
              </p:nvSpPr>
              <p:spPr>
                <a:xfrm flipH="1" rot="10800000">
                  <a:off x="7719176" y="5155447"/>
                  <a:ext cx="37114" cy="31985"/>
                </a:xfrm>
                <a:custGeom>
                  <a:rect b="b" l="l" r="r" t="t"/>
                  <a:pathLst>
                    <a:path extrusionOk="0" h="873" w="1013">
                      <a:moveTo>
                        <a:pt x="571" y="1"/>
                      </a:moveTo>
                      <a:cubicBezTo>
                        <a:pt x="461" y="1"/>
                        <a:pt x="349" y="44"/>
                        <a:pt x="260" y="140"/>
                      </a:cubicBezTo>
                      <a:cubicBezTo>
                        <a:pt x="1" y="418"/>
                        <a:pt x="210" y="873"/>
                        <a:pt x="581" y="873"/>
                      </a:cubicBezTo>
                      <a:cubicBezTo>
                        <a:pt x="589" y="873"/>
                        <a:pt x="597" y="872"/>
                        <a:pt x="606" y="872"/>
                      </a:cubicBezTo>
                      <a:cubicBezTo>
                        <a:pt x="829" y="852"/>
                        <a:pt x="1012" y="648"/>
                        <a:pt x="1012" y="424"/>
                      </a:cubicBezTo>
                      <a:cubicBezTo>
                        <a:pt x="999" y="168"/>
                        <a:pt x="788" y="1"/>
                        <a:pt x="5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7" name="Google Shape;7897;p56"/>
                <p:cNvSpPr/>
                <p:nvPr/>
              </p:nvSpPr>
              <p:spPr>
                <a:xfrm flipH="1" rot="10800000">
                  <a:off x="6113867" y="5178566"/>
                  <a:ext cx="16450" cy="14618"/>
                </a:xfrm>
                <a:custGeom>
                  <a:rect b="b" l="l" r="r" t="t"/>
                  <a:pathLst>
                    <a:path extrusionOk="0" h="399" w="449">
                      <a:moveTo>
                        <a:pt x="255" y="0"/>
                      </a:moveTo>
                      <a:cubicBezTo>
                        <a:pt x="201" y="0"/>
                        <a:pt x="145" y="23"/>
                        <a:pt x="102" y="73"/>
                      </a:cubicBezTo>
                      <a:cubicBezTo>
                        <a:pt x="1" y="195"/>
                        <a:pt x="82" y="398"/>
                        <a:pt x="265" y="398"/>
                      </a:cubicBezTo>
                      <a:cubicBezTo>
                        <a:pt x="367" y="398"/>
                        <a:pt x="448" y="297"/>
                        <a:pt x="448" y="195"/>
                      </a:cubicBezTo>
                      <a:cubicBezTo>
                        <a:pt x="448" y="76"/>
                        <a:pt x="35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8" name="Google Shape;7898;p56"/>
                <p:cNvSpPr/>
                <p:nvPr/>
              </p:nvSpPr>
              <p:spPr>
                <a:xfrm flipH="1" rot="10800000">
                  <a:off x="6597702" y="5178089"/>
                  <a:ext cx="21653" cy="18429"/>
                </a:xfrm>
                <a:custGeom>
                  <a:rect b="b" l="l" r="r" t="t"/>
                  <a:pathLst>
                    <a:path extrusionOk="0" h="503" w="591">
                      <a:moveTo>
                        <a:pt x="265" y="1"/>
                      </a:moveTo>
                      <a:cubicBezTo>
                        <a:pt x="123" y="1"/>
                        <a:pt x="1" y="103"/>
                        <a:pt x="1" y="245"/>
                      </a:cubicBezTo>
                      <a:cubicBezTo>
                        <a:pt x="1" y="398"/>
                        <a:pt x="133" y="503"/>
                        <a:pt x="269" y="503"/>
                      </a:cubicBezTo>
                      <a:cubicBezTo>
                        <a:pt x="332" y="503"/>
                        <a:pt x="397" y="480"/>
                        <a:pt x="448" y="428"/>
                      </a:cubicBezTo>
                      <a:cubicBezTo>
                        <a:pt x="591" y="265"/>
                        <a:pt x="489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9" name="Google Shape;7899;p56"/>
                <p:cNvSpPr/>
                <p:nvPr/>
              </p:nvSpPr>
              <p:spPr>
                <a:xfrm flipH="1" rot="10800000">
                  <a:off x="7455422" y="5170066"/>
                  <a:ext cx="29127" cy="27771"/>
                </a:xfrm>
                <a:custGeom>
                  <a:rect b="b" l="l" r="r" t="t"/>
                  <a:pathLst>
                    <a:path extrusionOk="0" h="758" w="795">
                      <a:moveTo>
                        <a:pt x="406" y="1"/>
                      </a:moveTo>
                      <a:cubicBezTo>
                        <a:pt x="204" y="1"/>
                        <a:pt x="0" y="139"/>
                        <a:pt x="11" y="403"/>
                      </a:cubicBezTo>
                      <a:cubicBezTo>
                        <a:pt x="21" y="640"/>
                        <a:pt x="208" y="757"/>
                        <a:pt x="395" y="757"/>
                      </a:cubicBezTo>
                      <a:cubicBezTo>
                        <a:pt x="594" y="757"/>
                        <a:pt x="795" y="625"/>
                        <a:pt x="784" y="362"/>
                      </a:cubicBezTo>
                      <a:cubicBezTo>
                        <a:pt x="774" y="118"/>
                        <a:pt x="591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0" name="Google Shape;7900;p56"/>
                <p:cNvSpPr/>
                <p:nvPr/>
              </p:nvSpPr>
              <p:spPr>
                <a:xfrm flipH="1" rot="10800000">
                  <a:off x="6692410" y="5191096"/>
                  <a:ext cx="22386" cy="18832"/>
                </a:xfrm>
                <a:custGeom>
                  <a:rect b="b" l="l" r="r" t="t"/>
                  <a:pathLst>
                    <a:path extrusionOk="0" h="514" w="611">
                      <a:moveTo>
                        <a:pt x="265" y="1"/>
                      </a:moveTo>
                      <a:cubicBezTo>
                        <a:pt x="122" y="1"/>
                        <a:pt x="0" y="143"/>
                        <a:pt x="20" y="285"/>
                      </a:cubicBezTo>
                      <a:cubicBezTo>
                        <a:pt x="33" y="429"/>
                        <a:pt x="146" y="514"/>
                        <a:pt x="263" y="514"/>
                      </a:cubicBezTo>
                      <a:cubicBezTo>
                        <a:pt x="329" y="514"/>
                        <a:pt x="396" y="487"/>
                        <a:pt x="448" y="428"/>
                      </a:cubicBezTo>
                      <a:cubicBezTo>
                        <a:pt x="610" y="265"/>
                        <a:pt x="488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1" name="Google Shape;7901;p56"/>
                <p:cNvSpPr/>
                <p:nvPr/>
              </p:nvSpPr>
              <p:spPr>
                <a:xfrm flipH="1" rot="10800000">
                  <a:off x="7361117" y="5183768"/>
                  <a:ext cx="31142" cy="26196"/>
                </a:xfrm>
                <a:custGeom>
                  <a:rect b="b" l="l" r="r" t="t"/>
                  <a:pathLst>
                    <a:path extrusionOk="0" h="715" w="850">
                      <a:moveTo>
                        <a:pt x="371" y="1"/>
                      </a:moveTo>
                      <a:cubicBezTo>
                        <a:pt x="363" y="1"/>
                        <a:pt x="355" y="1"/>
                        <a:pt x="347" y="2"/>
                      </a:cubicBezTo>
                      <a:cubicBezTo>
                        <a:pt x="143" y="2"/>
                        <a:pt x="1" y="164"/>
                        <a:pt x="1" y="368"/>
                      </a:cubicBezTo>
                      <a:cubicBezTo>
                        <a:pt x="14" y="580"/>
                        <a:pt x="183" y="715"/>
                        <a:pt x="361" y="715"/>
                      </a:cubicBezTo>
                      <a:cubicBezTo>
                        <a:pt x="456" y="715"/>
                        <a:pt x="554" y="677"/>
                        <a:pt x="632" y="592"/>
                      </a:cubicBezTo>
                      <a:cubicBezTo>
                        <a:pt x="850" y="374"/>
                        <a:pt x="68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2" name="Google Shape;7902;p56"/>
                <p:cNvSpPr/>
                <p:nvPr/>
              </p:nvSpPr>
              <p:spPr>
                <a:xfrm flipH="1" rot="10800000">
                  <a:off x="7631246" y="5179995"/>
                  <a:ext cx="36308" cy="30849"/>
                </a:xfrm>
                <a:custGeom>
                  <a:rect b="b" l="l" r="r" t="t"/>
                  <a:pathLst>
                    <a:path extrusionOk="0" h="842" w="991">
                      <a:moveTo>
                        <a:pt x="435" y="0"/>
                      </a:moveTo>
                      <a:cubicBezTo>
                        <a:pt x="214" y="0"/>
                        <a:pt x="0" y="177"/>
                        <a:pt x="14" y="433"/>
                      </a:cubicBezTo>
                      <a:cubicBezTo>
                        <a:pt x="14" y="664"/>
                        <a:pt x="198" y="841"/>
                        <a:pt x="425" y="841"/>
                      </a:cubicBezTo>
                      <a:cubicBezTo>
                        <a:pt x="437" y="841"/>
                        <a:pt x="450" y="841"/>
                        <a:pt x="462" y="840"/>
                      </a:cubicBezTo>
                      <a:cubicBezTo>
                        <a:pt x="828" y="819"/>
                        <a:pt x="991" y="372"/>
                        <a:pt x="706" y="107"/>
                      </a:cubicBezTo>
                      <a:cubicBezTo>
                        <a:pt x="626" y="33"/>
                        <a:pt x="530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3" name="Google Shape;7903;p56"/>
                <p:cNvSpPr/>
                <p:nvPr/>
              </p:nvSpPr>
              <p:spPr>
                <a:xfrm flipH="1" rot="10800000">
                  <a:off x="6207073" y="5197947"/>
                  <a:ext cx="17916" cy="15388"/>
                </a:xfrm>
                <a:custGeom>
                  <a:rect b="b" l="l" r="r" t="t"/>
                  <a:pathLst>
                    <a:path extrusionOk="0" h="420" w="489">
                      <a:moveTo>
                        <a:pt x="281" y="1"/>
                      </a:moveTo>
                      <a:cubicBezTo>
                        <a:pt x="223" y="1"/>
                        <a:pt x="165" y="23"/>
                        <a:pt x="122" y="73"/>
                      </a:cubicBezTo>
                      <a:cubicBezTo>
                        <a:pt x="0" y="195"/>
                        <a:pt x="102" y="419"/>
                        <a:pt x="285" y="419"/>
                      </a:cubicBezTo>
                      <a:cubicBezTo>
                        <a:pt x="407" y="399"/>
                        <a:pt x="488" y="317"/>
                        <a:pt x="488" y="195"/>
                      </a:cubicBezTo>
                      <a:cubicBezTo>
                        <a:pt x="488" y="77"/>
                        <a:pt x="386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4" name="Google Shape;7904;p56"/>
                <p:cNvSpPr/>
                <p:nvPr/>
              </p:nvSpPr>
              <p:spPr>
                <a:xfrm flipH="1" rot="10800000">
                  <a:off x="7265713" y="5194540"/>
                  <a:ext cx="29640" cy="25097"/>
                </a:xfrm>
                <a:custGeom>
                  <a:rect b="b" l="l" r="r" t="t"/>
                  <a:pathLst>
                    <a:path extrusionOk="0" h="685" w="809">
                      <a:moveTo>
                        <a:pt x="352" y="0"/>
                      </a:moveTo>
                      <a:cubicBezTo>
                        <a:pt x="343" y="0"/>
                        <a:pt x="334" y="1"/>
                        <a:pt x="326" y="1"/>
                      </a:cubicBezTo>
                      <a:cubicBezTo>
                        <a:pt x="143" y="1"/>
                        <a:pt x="0" y="164"/>
                        <a:pt x="0" y="347"/>
                      </a:cubicBezTo>
                      <a:cubicBezTo>
                        <a:pt x="13" y="559"/>
                        <a:pt x="182" y="685"/>
                        <a:pt x="354" y="685"/>
                      </a:cubicBezTo>
                      <a:cubicBezTo>
                        <a:pt x="446" y="685"/>
                        <a:pt x="540" y="649"/>
                        <a:pt x="611" y="571"/>
                      </a:cubicBezTo>
                      <a:cubicBezTo>
                        <a:pt x="809" y="353"/>
                        <a:pt x="660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5" name="Google Shape;7905;p56"/>
                <p:cNvSpPr/>
                <p:nvPr/>
              </p:nvSpPr>
              <p:spPr>
                <a:xfrm flipH="1" rot="10800000">
                  <a:off x="6787814" y="5198716"/>
                  <a:ext cx="25646" cy="20957"/>
                </a:xfrm>
                <a:custGeom>
                  <a:rect b="b" l="l" r="r" t="t"/>
                  <a:pathLst>
                    <a:path extrusionOk="0" h="572" w="700">
                      <a:moveTo>
                        <a:pt x="303" y="0"/>
                      </a:moveTo>
                      <a:cubicBezTo>
                        <a:pt x="291" y="0"/>
                        <a:pt x="278" y="1"/>
                        <a:pt x="265" y="2"/>
                      </a:cubicBezTo>
                      <a:cubicBezTo>
                        <a:pt x="123" y="22"/>
                        <a:pt x="1" y="145"/>
                        <a:pt x="1" y="307"/>
                      </a:cubicBezTo>
                      <a:cubicBezTo>
                        <a:pt x="21" y="450"/>
                        <a:pt x="143" y="572"/>
                        <a:pt x="306" y="572"/>
                      </a:cubicBezTo>
                      <a:cubicBezTo>
                        <a:pt x="700" y="572"/>
                        <a:pt x="674" y="0"/>
                        <a:pt x="3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6" name="Google Shape;7906;p56"/>
                <p:cNvSpPr/>
                <p:nvPr/>
              </p:nvSpPr>
              <p:spPr>
                <a:xfrm flipH="1" rot="10800000">
                  <a:off x="6883255" y="5204652"/>
                  <a:ext cx="25390" cy="21689"/>
                </a:xfrm>
                <a:custGeom>
                  <a:rect b="b" l="l" r="r" t="t"/>
                  <a:pathLst>
                    <a:path extrusionOk="0" h="592" w="693">
                      <a:moveTo>
                        <a:pt x="285" y="1"/>
                      </a:moveTo>
                      <a:cubicBezTo>
                        <a:pt x="122" y="21"/>
                        <a:pt x="0" y="143"/>
                        <a:pt x="21" y="306"/>
                      </a:cubicBezTo>
                      <a:cubicBezTo>
                        <a:pt x="21" y="479"/>
                        <a:pt x="160" y="591"/>
                        <a:pt x="302" y="591"/>
                      </a:cubicBezTo>
                      <a:cubicBezTo>
                        <a:pt x="377" y="591"/>
                        <a:pt x="453" y="560"/>
                        <a:pt x="509" y="489"/>
                      </a:cubicBezTo>
                      <a:cubicBezTo>
                        <a:pt x="692" y="306"/>
                        <a:pt x="550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7" name="Google Shape;7907;p56"/>
                <p:cNvSpPr/>
                <p:nvPr/>
              </p:nvSpPr>
              <p:spPr>
                <a:xfrm flipH="1" rot="10800000">
                  <a:off x="7170273" y="5201684"/>
                  <a:ext cx="29127" cy="24950"/>
                </a:xfrm>
                <a:custGeom>
                  <a:rect b="b" l="l" r="r" t="t"/>
                  <a:pathLst>
                    <a:path extrusionOk="0" h="681" w="795">
                      <a:moveTo>
                        <a:pt x="344" y="0"/>
                      </a:moveTo>
                      <a:cubicBezTo>
                        <a:pt x="167" y="0"/>
                        <a:pt x="0" y="143"/>
                        <a:pt x="0" y="355"/>
                      </a:cubicBezTo>
                      <a:cubicBezTo>
                        <a:pt x="21" y="538"/>
                        <a:pt x="184" y="680"/>
                        <a:pt x="367" y="680"/>
                      </a:cubicBezTo>
                      <a:cubicBezTo>
                        <a:pt x="652" y="660"/>
                        <a:pt x="794" y="294"/>
                        <a:pt x="570" y="90"/>
                      </a:cubicBezTo>
                      <a:cubicBezTo>
                        <a:pt x="502" y="28"/>
                        <a:pt x="422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8" name="Google Shape;7908;p56"/>
                <p:cNvSpPr/>
                <p:nvPr/>
              </p:nvSpPr>
              <p:spPr>
                <a:xfrm flipH="1" rot="10800000">
                  <a:off x="6979428" y="5206923"/>
                  <a:ext cx="22386" cy="21653"/>
                </a:xfrm>
                <a:custGeom>
                  <a:rect b="b" l="l" r="r" t="t"/>
                  <a:pathLst>
                    <a:path extrusionOk="0" h="591" w="611">
                      <a:moveTo>
                        <a:pt x="303" y="1"/>
                      </a:moveTo>
                      <a:cubicBezTo>
                        <a:pt x="151" y="1"/>
                        <a:pt x="0" y="98"/>
                        <a:pt x="0" y="286"/>
                      </a:cubicBezTo>
                      <a:cubicBezTo>
                        <a:pt x="0" y="469"/>
                        <a:pt x="143" y="591"/>
                        <a:pt x="326" y="591"/>
                      </a:cubicBezTo>
                      <a:cubicBezTo>
                        <a:pt x="489" y="571"/>
                        <a:pt x="611" y="428"/>
                        <a:pt x="611" y="265"/>
                      </a:cubicBezTo>
                      <a:cubicBezTo>
                        <a:pt x="591" y="87"/>
                        <a:pt x="446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9" name="Google Shape;7909;p56"/>
                <p:cNvSpPr/>
                <p:nvPr/>
              </p:nvSpPr>
              <p:spPr>
                <a:xfrm flipH="1" rot="10800000">
                  <a:off x="7074832" y="5206190"/>
                  <a:ext cx="27405" cy="23155"/>
                </a:xfrm>
                <a:custGeom>
                  <a:rect b="b" l="l" r="r" t="t"/>
                  <a:pathLst>
                    <a:path extrusionOk="0" h="632" w="748">
                      <a:moveTo>
                        <a:pt x="330" y="1"/>
                      </a:moveTo>
                      <a:cubicBezTo>
                        <a:pt x="322" y="1"/>
                        <a:pt x="314" y="1"/>
                        <a:pt x="306" y="2"/>
                      </a:cubicBezTo>
                      <a:cubicBezTo>
                        <a:pt x="123" y="2"/>
                        <a:pt x="1" y="144"/>
                        <a:pt x="1" y="327"/>
                      </a:cubicBezTo>
                      <a:cubicBezTo>
                        <a:pt x="14" y="515"/>
                        <a:pt x="169" y="632"/>
                        <a:pt x="325" y="632"/>
                      </a:cubicBezTo>
                      <a:cubicBezTo>
                        <a:pt x="406" y="632"/>
                        <a:pt x="488" y="600"/>
                        <a:pt x="550" y="531"/>
                      </a:cubicBezTo>
                      <a:cubicBezTo>
                        <a:pt x="748" y="333"/>
                        <a:pt x="600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0" name="Google Shape;7910;p56"/>
                <p:cNvSpPr/>
                <p:nvPr/>
              </p:nvSpPr>
              <p:spPr>
                <a:xfrm flipH="1" rot="10800000">
                  <a:off x="7538040" y="5201684"/>
                  <a:ext cx="34842" cy="30043"/>
                </a:xfrm>
                <a:custGeom>
                  <a:rect b="b" l="l" r="r" t="t"/>
                  <a:pathLst>
                    <a:path extrusionOk="0" h="820" w="951">
                      <a:moveTo>
                        <a:pt x="419" y="1"/>
                      </a:moveTo>
                      <a:cubicBezTo>
                        <a:pt x="205" y="1"/>
                        <a:pt x="0" y="177"/>
                        <a:pt x="15" y="433"/>
                      </a:cubicBezTo>
                      <a:cubicBezTo>
                        <a:pt x="15" y="636"/>
                        <a:pt x="218" y="819"/>
                        <a:pt x="442" y="819"/>
                      </a:cubicBezTo>
                      <a:cubicBezTo>
                        <a:pt x="788" y="799"/>
                        <a:pt x="951" y="351"/>
                        <a:pt x="686" y="107"/>
                      </a:cubicBezTo>
                      <a:cubicBezTo>
                        <a:pt x="606" y="34"/>
                        <a:pt x="512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1" name="Google Shape;7911;p56"/>
                <p:cNvSpPr/>
                <p:nvPr/>
              </p:nvSpPr>
              <p:spPr>
                <a:xfrm flipH="1" rot="10800000">
                  <a:off x="6300242" y="5215863"/>
                  <a:ext cx="22898" cy="16450"/>
                </a:xfrm>
                <a:custGeom>
                  <a:rect b="b" l="l" r="r" t="t"/>
                  <a:pathLst>
                    <a:path extrusionOk="0" h="449" w="625">
                      <a:moveTo>
                        <a:pt x="326" y="0"/>
                      </a:moveTo>
                      <a:cubicBezTo>
                        <a:pt x="319" y="0"/>
                        <a:pt x="313" y="1"/>
                        <a:pt x="306" y="1"/>
                      </a:cubicBezTo>
                      <a:cubicBezTo>
                        <a:pt x="1" y="1"/>
                        <a:pt x="21" y="449"/>
                        <a:pt x="326" y="449"/>
                      </a:cubicBezTo>
                      <a:cubicBezTo>
                        <a:pt x="625" y="429"/>
                        <a:pt x="612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2" name="Google Shape;7912;p56"/>
                <p:cNvSpPr/>
                <p:nvPr/>
              </p:nvSpPr>
              <p:spPr>
                <a:xfrm flipH="1" rot="10800000">
                  <a:off x="6397405" y="5232240"/>
                  <a:ext cx="20664" cy="17952"/>
                </a:xfrm>
                <a:custGeom>
                  <a:rect b="b" l="l" r="r" t="t"/>
                  <a:pathLst>
                    <a:path extrusionOk="0" h="490" w="564">
                      <a:moveTo>
                        <a:pt x="244" y="1"/>
                      </a:moveTo>
                      <a:cubicBezTo>
                        <a:pt x="117" y="1"/>
                        <a:pt x="0" y="108"/>
                        <a:pt x="14" y="265"/>
                      </a:cubicBezTo>
                      <a:cubicBezTo>
                        <a:pt x="14" y="387"/>
                        <a:pt x="116" y="489"/>
                        <a:pt x="259" y="489"/>
                      </a:cubicBezTo>
                      <a:cubicBezTo>
                        <a:pt x="462" y="469"/>
                        <a:pt x="564" y="204"/>
                        <a:pt x="401" y="62"/>
                      </a:cubicBezTo>
                      <a:cubicBezTo>
                        <a:pt x="353" y="20"/>
                        <a:pt x="297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3" name="Google Shape;7913;p56"/>
                <p:cNvSpPr/>
                <p:nvPr/>
              </p:nvSpPr>
              <p:spPr>
                <a:xfrm flipH="1" rot="10800000">
                  <a:off x="7444101" y="5221798"/>
                  <a:ext cx="34110" cy="28577"/>
                </a:xfrm>
                <a:custGeom>
                  <a:rect b="b" l="l" r="r" t="t"/>
                  <a:pathLst>
                    <a:path extrusionOk="0" h="780" w="931">
                      <a:moveTo>
                        <a:pt x="410" y="0"/>
                      </a:moveTo>
                      <a:cubicBezTo>
                        <a:pt x="203" y="0"/>
                        <a:pt x="1" y="172"/>
                        <a:pt x="15" y="413"/>
                      </a:cubicBezTo>
                      <a:cubicBezTo>
                        <a:pt x="35" y="616"/>
                        <a:pt x="218" y="779"/>
                        <a:pt x="422" y="779"/>
                      </a:cubicBezTo>
                      <a:cubicBezTo>
                        <a:pt x="768" y="759"/>
                        <a:pt x="930" y="331"/>
                        <a:pt x="666" y="108"/>
                      </a:cubicBezTo>
                      <a:cubicBezTo>
                        <a:pt x="592" y="33"/>
                        <a:pt x="500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4" name="Google Shape;7914;p56"/>
                <p:cNvSpPr/>
                <p:nvPr/>
              </p:nvSpPr>
              <p:spPr>
                <a:xfrm flipH="1" rot="10800000">
                  <a:off x="6488119" y="5246418"/>
                  <a:ext cx="25866" cy="18685"/>
                </a:xfrm>
                <a:custGeom>
                  <a:rect b="b" l="l" r="r" t="t"/>
                  <a:pathLst>
                    <a:path extrusionOk="0" h="510" w="706">
                      <a:moveTo>
                        <a:pt x="366" y="0"/>
                      </a:moveTo>
                      <a:cubicBezTo>
                        <a:pt x="360" y="0"/>
                        <a:pt x="353" y="0"/>
                        <a:pt x="346" y="1"/>
                      </a:cubicBezTo>
                      <a:cubicBezTo>
                        <a:pt x="1" y="1"/>
                        <a:pt x="21" y="510"/>
                        <a:pt x="367" y="510"/>
                      </a:cubicBezTo>
                      <a:cubicBezTo>
                        <a:pt x="706" y="490"/>
                        <a:pt x="69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5" name="Google Shape;7915;p56"/>
                <p:cNvSpPr/>
                <p:nvPr/>
              </p:nvSpPr>
              <p:spPr>
                <a:xfrm flipH="1" rot="10800000">
                  <a:off x="7350163" y="5238212"/>
                  <a:ext cx="32607" cy="28101"/>
                </a:xfrm>
                <a:custGeom>
                  <a:rect b="b" l="l" r="r" t="t"/>
                  <a:pathLst>
                    <a:path extrusionOk="0" h="767" w="890">
                      <a:moveTo>
                        <a:pt x="395" y="0"/>
                      </a:moveTo>
                      <a:cubicBezTo>
                        <a:pt x="190" y="0"/>
                        <a:pt x="0" y="170"/>
                        <a:pt x="15" y="400"/>
                      </a:cubicBezTo>
                      <a:cubicBezTo>
                        <a:pt x="15" y="604"/>
                        <a:pt x="198" y="766"/>
                        <a:pt x="401" y="766"/>
                      </a:cubicBezTo>
                      <a:cubicBezTo>
                        <a:pt x="727" y="746"/>
                        <a:pt x="890" y="339"/>
                        <a:pt x="646" y="95"/>
                      </a:cubicBezTo>
                      <a:cubicBezTo>
                        <a:pt x="568" y="29"/>
                        <a:pt x="480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6" name="Google Shape;7916;p56"/>
                <p:cNvSpPr/>
                <p:nvPr/>
              </p:nvSpPr>
              <p:spPr>
                <a:xfrm flipH="1" rot="10800000">
                  <a:off x="6587260" y="5257593"/>
                  <a:ext cx="21653" cy="18868"/>
                </a:xfrm>
                <a:custGeom>
                  <a:rect b="b" l="l" r="r" t="t"/>
                  <a:pathLst>
                    <a:path extrusionOk="0" h="515" w="591">
                      <a:moveTo>
                        <a:pt x="255" y="1"/>
                      </a:moveTo>
                      <a:cubicBezTo>
                        <a:pt x="124" y="1"/>
                        <a:pt x="1" y="97"/>
                        <a:pt x="1" y="250"/>
                      </a:cubicBezTo>
                      <a:cubicBezTo>
                        <a:pt x="1" y="392"/>
                        <a:pt x="123" y="514"/>
                        <a:pt x="286" y="514"/>
                      </a:cubicBezTo>
                      <a:cubicBezTo>
                        <a:pt x="489" y="494"/>
                        <a:pt x="591" y="209"/>
                        <a:pt x="428" y="67"/>
                      </a:cubicBezTo>
                      <a:cubicBezTo>
                        <a:pt x="377" y="22"/>
                        <a:pt x="315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7" name="Google Shape;7917;p56"/>
                <p:cNvSpPr/>
                <p:nvPr/>
              </p:nvSpPr>
              <p:spPr>
                <a:xfrm flipH="1" rot="10800000">
                  <a:off x="7255272" y="5252317"/>
                  <a:ext cx="31325" cy="26379"/>
                </a:xfrm>
                <a:custGeom>
                  <a:rect b="b" l="l" r="r" t="t"/>
                  <a:pathLst>
                    <a:path extrusionOk="0" h="720" w="855">
                      <a:moveTo>
                        <a:pt x="377" y="1"/>
                      </a:moveTo>
                      <a:cubicBezTo>
                        <a:pt x="184" y="1"/>
                        <a:pt x="0" y="156"/>
                        <a:pt x="0" y="372"/>
                      </a:cubicBezTo>
                      <a:cubicBezTo>
                        <a:pt x="19" y="564"/>
                        <a:pt x="165" y="719"/>
                        <a:pt x="353" y="719"/>
                      </a:cubicBezTo>
                      <a:cubicBezTo>
                        <a:pt x="364" y="719"/>
                        <a:pt x="375" y="719"/>
                        <a:pt x="387" y="718"/>
                      </a:cubicBezTo>
                      <a:cubicBezTo>
                        <a:pt x="712" y="718"/>
                        <a:pt x="855" y="311"/>
                        <a:pt x="611" y="87"/>
                      </a:cubicBezTo>
                      <a:cubicBezTo>
                        <a:pt x="539" y="27"/>
                        <a:pt x="457" y="1"/>
                        <a:pt x="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8" name="Google Shape;7918;p56"/>
                <p:cNvSpPr/>
                <p:nvPr/>
              </p:nvSpPr>
              <p:spPr>
                <a:xfrm flipH="1" rot="10800000">
                  <a:off x="6682188" y="5267302"/>
                  <a:ext cx="24401" cy="20444"/>
                </a:xfrm>
                <a:custGeom>
                  <a:rect b="b" l="l" r="r" t="t"/>
                  <a:pathLst>
                    <a:path extrusionOk="0" h="558" w="666">
                      <a:moveTo>
                        <a:pt x="293" y="0"/>
                      </a:moveTo>
                      <a:cubicBezTo>
                        <a:pt x="139" y="0"/>
                        <a:pt x="0" y="126"/>
                        <a:pt x="14" y="314"/>
                      </a:cubicBezTo>
                      <a:cubicBezTo>
                        <a:pt x="14" y="456"/>
                        <a:pt x="157" y="558"/>
                        <a:pt x="299" y="558"/>
                      </a:cubicBezTo>
                      <a:cubicBezTo>
                        <a:pt x="544" y="537"/>
                        <a:pt x="666" y="232"/>
                        <a:pt x="483" y="69"/>
                      </a:cubicBezTo>
                      <a:cubicBezTo>
                        <a:pt x="423" y="22"/>
                        <a:pt x="357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9" name="Google Shape;7919;p56"/>
                <p:cNvSpPr/>
                <p:nvPr/>
              </p:nvSpPr>
              <p:spPr>
                <a:xfrm flipH="1" rot="10800000">
                  <a:off x="7160051" y="5262759"/>
                  <a:ext cx="30372" cy="25610"/>
                </a:xfrm>
                <a:custGeom>
                  <a:rect b="b" l="l" r="r" t="t"/>
                  <a:pathLst>
                    <a:path extrusionOk="0" h="699" w="829">
                      <a:moveTo>
                        <a:pt x="372" y="0"/>
                      </a:moveTo>
                      <a:cubicBezTo>
                        <a:pt x="180" y="0"/>
                        <a:pt x="1" y="155"/>
                        <a:pt x="15" y="371"/>
                      </a:cubicBezTo>
                      <a:cubicBezTo>
                        <a:pt x="15" y="544"/>
                        <a:pt x="160" y="699"/>
                        <a:pt x="347" y="699"/>
                      </a:cubicBezTo>
                      <a:cubicBezTo>
                        <a:pt x="358" y="699"/>
                        <a:pt x="370" y="698"/>
                        <a:pt x="381" y="697"/>
                      </a:cubicBezTo>
                      <a:cubicBezTo>
                        <a:pt x="686" y="677"/>
                        <a:pt x="829" y="310"/>
                        <a:pt x="605" y="86"/>
                      </a:cubicBezTo>
                      <a:cubicBezTo>
                        <a:pt x="534" y="27"/>
                        <a:pt x="45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0" name="Google Shape;7920;p56"/>
                <p:cNvSpPr/>
                <p:nvPr/>
              </p:nvSpPr>
              <p:spPr>
                <a:xfrm flipH="1" rot="10800000">
                  <a:off x="6777629" y="5272504"/>
                  <a:ext cx="25133" cy="21689"/>
                </a:xfrm>
                <a:custGeom>
                  <a:rect b="b" l="l" r="r" t="t"/>
                  <a:pathLst>
                    <a:path extrusionOk="0" h="592" w="686">
                      <a:moveTo>
                        <a:pt x="296" y="0"/>
                      </a:moveTo>
                      <a:cubicBezTo>
                        <a:pt x="140" y="0"/>
                        <a:pt x="0" y="124"/>
                        <a:pt x="14" y="306"/>
                      </a:cubicBezTo>
                      <a:cubicBezTo>
                        <a:pt x="14" y="469"/>
                        <a:pt x="157" y="591"/>
                        <a:pt x="319" y="591"/>
                      </a:cubicBezTo>
                      <a:cubicBezTo>
                        <a:pt x="584" y="571"/>
                        <a:pt x="686" y="245"/>
                        <a:pt x="502" y="83"/>
                      </a:cubicBezTo>
                      <a:cubicBezTo>
                        <a:pt x="439" y="26"/>
                        <a:pt x="366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1" name="Google Shape;7921;p56"/>
                <p:cNvSpPr/>
                <p:nvPr/>
              </p:nvSpPr>
              <p:spPr>
                <a:xfrm flipH="1" rot="10800000">
                  <a:off x="7064647" y="5270196"/>
                  <a:ext cx="28870" cy="24291"/>
                </a:xfrm>
                <a:custGeom>
                  <a:rect b="b" l="l" r="r" t="t"/>
                  <a:pathLst>
                    <a:path extrusionOk="0" h="663" w="788">
                      <a:moveTo>
                        <a:pt x="338" y="0"/>
                      </a:moveTo>
                      <a:cubicBezTo>
                        <a:pt x="162" y="0"/>
                        <a:pt x="0" y="143"/>
                        <a:pt x="14" y="355"/>
                      </a:cubicBezTo>
                      <a:cubicBezTo>
                        <a:pt x="14" y="527"/>
                        <a:pt x="157" y="662"/>
                        <a:pt x="325" y="662"/>
                      </a:cubicBezTo>
                      <a:cubicBezTo>
                        <a:pt x="337" y="662"/>
                        <a:pt x="349" y="662"/>
                        <a:pt x="360" y="660"/>
                      </a:cubicBezTo>
                      <a:cubicBezTo>
                        <a:pt x="665" y="640"/>
                        <a:pt x="788" y="274"/>
                        <a:pt x="564" y="91"/>
                      </a:cubicBezTo>
                      <a:cubicBezTo>
                        <a:pt x="495" y="28"/>
                        <a:pt x="415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2" name="Google Shape;7922;p56"/>
                <p:cNvSpPr/>
                <p:nvPr/>
              </p:nvSpPr>
              <p:spPr>
                <a:xfrm flipH="1" rot="10800000">
                  <a:off x="6968986" y="5274006"/>
                  <a:ext cx="27625" cy="23741"/>
                </a:xfrm>
                <a:custGeom>
                  <a:rect b="b" l="l" r="r" t="t"/>
                  <a:pathLst>
                    <a:path extrusionOk="0" h="648" w="754">
                      <a:moveTo>
                        <a:pt x="338" y="0"/>
                      </a:moveTo>
                      <a:cubicBezTo>
                        <a:pt x="163" y="0"/>
                        <a:pt x="0" y="141"/>
                        <a:pt x="0" y="342"/>
                      </a:cubicBezTo>
                      <a:cubicBezTo>
                        <a:pt x="21" y="505"/>
                        <a:pt x="163" y="648"/>
                        <a:pt x="346" y="648"/>
                      </a:cubicBezTo>
                      <a:cubicBezTo>
                        <a:pt x="631" y="627"/>
                        <a:pt x="753" y="281"/>
                        <a:pt x="550" y="78"/>
                      </a:cubicBezTo>
                      <a:cubicBezTo>
                        <a:pt x="484" y="24"/>
                        <a:pt x="410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3" name="Google Shape;7923;p56"/>
                <p:cNvSpPr/>
                <p:nvPr/>
              </p:nvSpPr>
              <p:spPr>
                <a:xfrm flipH="1" rot="10800000">
                  <a:off x="6873033" y="5274739"/>
                  <a:ext cx="26635" cy="23045"/>
                </a:xfrm>
                <a:custGeom>
                  <a:rect b="b" l="l" r="r" t="t"/>
                  <a:pathLst>
                    <a:path extrusionOk="0" h="629" w="727">
                      <a:moveTo>
                        <a:pt x="323" y="1"/>
                      </a:moveTo>
                      <a:cubicBezTo>
                        <a:pt x="158" y="1"/>
                        <a:pt x="0" y="137"/>
                        <a:pt x="15" y="323"/>
                      </a:cubicBezTo>
                      <a:cubicBezTo>
                        <a:pt x="35" y="506"/>
                        <a:pt x="178" y="628"/>
                        <a:pt x="340" y="628"/>
                      </a:cubicBezTo>
                      <a:cubicBezTo>
                        <a:pt x="605" y="608"/>
                        <a:pt x="727" y="262"/>
                        <a:pt x="523" y="79"/>
                      </a:cubicBezTo>
                      <a:cubicBezTo>
                        <a:pt x="463" y="25"/>
                        <a:pt x="393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24" name="Google Shape;7924;p56"/>
            <p:cNvSpPr/>
            <p:nvPr/>
          </p:nvSpPr>
          <p:spPr>
            <a:xfrm>
              <a:off x="4592425" y="-201050"/>
              <a:ext cx="4520975" cy="898600"/>
            </a:xfrm>
            <a:custGeom>
              <a:rect b="b" l="l" r="r" t="t"/>
              <a:pathLst>
                <a:path extrusionOk="0" h="35944" w="180839">
                  <a:moveTo>
                    <a:pt x="0" y="0"/>
                  </a:moveTo>
                  <a:cubicBezTo>
                    <a:pt x="4162" y="4559"/>
                    <a:pt x="10963" y="23770"/>
                    <a:pt x="24972" y="27351"/>
                  </a:cubicBezTo>
                  <a:cubicBezTo>
                    <a:pt x="38981" y="30932"/>
                    <a:pt x="64779" y="20088"/>
                    <a:pt x="84054" y="21485"/>
                  </a:cubicBezTo>
                  <a:cubicBezTo>
                    <a:pt x="103329" y="22882"/>
                    <a:pt x="124491" y="37896"/>
                    <a:pt x="140622" y="35731"/>
                  </a:cubicBezTo>
                  <a:cubicBezTo>
                    <a:pt x="156753" y="33566"/>
                    <a:pt x="174136" y="13034"/>
                    <a:pt x="180839" y="849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5" name="Google Shape;7925;p56"/>
          <p:cNvSpPr txBox="1"/>
          <p:nvPr>
            <p:ph idx="1" type="subTitle"/>
          </p:nvPr>
        </p:nvSpPr>
        <p:spPr>
          <a:xfrm>
            <a:off x="2232000" y="2610280"/>
            <a:ext cx="468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  <p:sp>
        <p:nvSpPr>
          <p:cNvPr id="7926" name="Google Shape;7926;p56"/>
          <p:cNvSpPr txBox="1"/>
          <p:nvPr>
            <p:ph type="title"/>
          </p:nvPr>
        </p:nvSpPr>
        <p:spPr>
          <a:xfrm>
            <a:off x="2232000" y="1429336"/>
            <a:ext cx="46800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39"/>
          <p:cNvGrpSpPr/>
          <p:nvPr/>
        </p:nvGrpSpPr>
        <p:grpSpPr>
          <a:xfrm>
            <a:off x="-732050" y="-643476"/>
            <a:ext cx="11154583" cy="6430452"/>
            <a:chOff x="-732050" y="-643476"/>
            <a:chExt cx="11154583" cy="6430452"/>
          </a:xfrm>
        </p:grpSpPr>
        <p:sp>
          <p:nvSpPr>
            <p:cNvPr id="719" name="Google Shape;719;p39"/>
            <p:cNvSpPr/>
            <p:nvPr/>
          </p:nvSpPr>
          <p:spPr>
            <a:xfrm>
              <a:off x="7271750" y="3424224"/>
              <a:ext cx="2299751" cy="2362752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7271738" y="-512576"/>
              <a:ext cx="2556984" cy="1989897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-732050" y="3341099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7865475" y="-643476"/>
              <a:ext cx="2557058" cy="2982860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rgbClr val="629E96">
                <a:alpha val="8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-318525" y="3629650"/>
              <a:ext cx="3688175" cy="1634750"/>
            </a:xfrm>
            <a:custGeom>
              <a:rect b="b" l="l" r="r" t="t"/>
              <a:pathLst>
                <a:path extrusionOk="0" h="65390" w="147527">
                  <a:moveTo>
                    <a:pt x="0" y="0"/>
                  </a:moveTo>
                  <a:cubicBezTo>
                    <a:pt x="3154" y="7840"/>
                    <a:pt x="8262" y="41393"/>
                    <a:pt x="18925" y="47040"/>
                  </a:cubicBezTo>
                  <a:cubicBezTo>
                    <a:pt x="29589" y="52687"/>
                    <a:pt x="49561" y="34879"/>
                    <a:pt x="63981" y="33882"/>
                  </a:cubicBezTo>
                  <a:cubicBezTo>
                    <a:pt x="78402" y="32885"/>
                    <a:pt x="91524" y="35808"/>
                    <a:pt x="105448" y="41059"/>
                  </a:cubicBezTo>
                  <a:cubicBezTo>
                    <a:pt x="119372" y="46310"/>
                    <a:pt x="140514" y="61335"/>
                    <a:pt x="147527" y="6539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9"/>
          <p:cNvSpPr txBox="1"/>
          <p:nvPr>
            <p:ph idx="1" type="body"/>
          </p:nvPr>
        </p:nvSpPr>
        <p:spPr>
          <a:xfrm>
            <a:off x="720000" y="1320500"/>
            <a:ext cx="48525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720000" y="311400"/>
            <a:ext cx="6696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7927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p57"/>
          <p:cNvSpPr txBox="1"/>
          <p:nvPr>
            <p:ph type="title"/>
          </p:nvPr>
        </p:nvSpPr>
        <p:spPr>
          <a:xfrm>
            <a:off x="4376425" y="3028153"/>
            <a:ext cx="404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9pPr>
          </a:lstStyle>
          <a:p/>
        </p:txBody>
      </p:sp>
      <p:sp>
        <p:nvSpPr>
          <p:cNvPr id="7929" name="Google Shape;7929;p57"/>
          <p:cNvSpPr txBox="1"/>
          <p:nvPr>
            <p:ph idx="1" type="subTitle"/>
          </p:nvPr>
        </p:nvSpPr>
        <p:spPr>
          <a:xfrm>
            <a:off x="4376425" y="1633303"/>
            <a:ext cx="40452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9pPr>
          </a:lstStyle>
          <a:p/>
        </p:txBody>
      </p:sp>
      <p:grpSp>
        <p:nvGrpSpPr>
          <p:cNvPr id="7930" name="Google Shape;7930;p57"/>
          <p:cNvGrpSpPr/>
          <p:nvPr/>
        </p:nvGrpSpPr>
        <p:grpSpPr>
          <a:xfrm>
            <a:off x="3469727" y="-732034"/>
            <a:ext cx="6438832" cy="6607567"/>
            <a:chOff x="3469727" y="-820262"/>
            <a:chExt cx="6438832" cy="6607567"/>
          </a:xfrm>
        </p:grpSpPr>
        <p:grpSp>
          <p:nvGrpSpPr>
            <p:cNvPr id="7931" name="Google Shape;7931;p57"/>
            <p:cNvGrpSpPr/>
            <p:nvPr/>
          </p:nvGrpSpPr>
          <p:grpSpPr>
            <a:xfrm>
              <a:off x="6247751" y="-820262"/>
              <a:ext cx="3660808" cy="2240461"/>
              <a:chOff x="6247751" y="-820262"/>
              <a:chExt cx="3660808" cy="2240461"/>
            </a:xfrm>
          </p:grpSpPr>
          <p:sp>
            <p:nvSpPr>
              <p:cNvPr id="7932" name="Google Shape;7932;p57"/>
              <p:cNvSpPr/>
              <p:nvPr/>
            </p:nvSpPr>
            <p:spPr>
              <a:xfrm>
                <a:off x="7353338" y="-568325"/>
                <a:ext cx="2555221" cy="1988524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3" name="Google Shape;7933;p57"/>
              <p:cNvSpPr/>
              <p:nvPr/>
            </p:nvSpPr>
            <p:spPr>
              <a:xfrm>
                <a:off x="6247751" y="-820262"/>
                <a:ext cx="2417753" cy="1640529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4" name="Google Shape;7934;p57"/>
            <p:cNvGrpSpPr/>
            <p:nvPr/>
          </p:nvGrpSpPr>
          <p:grpSpPr>
            <a:xfrm>
              <a:off x="3469727" y="4103298"/>
              <a:ext cx="5910876" cy="1684007"/>
              <a:chOff x="4791327" y="3919371"/>
              <a:chExt cx="4838238" cy="1378413"/>
            </a:xfrm>
          </p:grpSpPr>
          <p:sp>
            <p:nvSpPr>
              <p:cNvPr id="7935" name="Google Shape;7935;p57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6" name="Google Shape;7936;p57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7" name="Google Shape;7937;p57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8" name="Google Shape;7938;p57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9" name="Google Shape;7939;p57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0" name="Google Shape;7940;p57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1" name="Google Shape;7941;p57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2" name="Google Shape;7942;p57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3" name="Google Shape;7943;p57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4" name="Google Shape;7944;p57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5" name="Google Shape;7945;p57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6" name="Google Shape;7946;p57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7" name="Google Shape;7947;p57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8" name="Google Shape;7948;p57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9" name="Google Shape;7949;p57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0" name="Google Shape;7950;p57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1" name="Google Shape;7951;p57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2" name="Google Shape;7952;p57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3" name="Google Shape;7953;p57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4" name="Google Shape;7954;p57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5" name="Google Shape;7955;p57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6" name="Google Shape;7956;p57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7" name="Google Shape;7957;p57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8" name="Google Shape;7958;p57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9" name="Google Shape;7959;p57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0" name="Google Shape;7960;p57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1" name="Google Shape;7961;p57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2" name="Google Shape;7962;p57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3" name="Google Shape;7963;p57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4" name="Google Shape;7964;p57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5" name="Google Shape;7965;p57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6" name="Google Shape;7966;p57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7" name="Google Shape;7967;p57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8" name="Google Shape;7968;p57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9" name="Google Shape;7969;p57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0" name="Google Shape;7970;p57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1" name="Google Shape;7971;p57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2" name="Google Shape;7972;p57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3" name="Google Shape;7973;p57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4" name="Google Shape;7974;p57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5" name="Google Shape;7975;p57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6" name="Google Shape;7976;p57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7" name="Google Shape;7977;p57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8" name="Google Shape;7978;p57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9" name="Google Shape;7979;p57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0" name="Google Shape;7980;p57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1" name="Google Shape;7981;p57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2" name="Google Shape;7982;p57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3" name="Google Shape;7983;p57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4" name="Google Shape;7984;p57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5" name="Google Shape;7985;p57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6" name="Google Shape;7986;p57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7" name="Google Shape;7987;p57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8" name="Google Shape;7988;p57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9" name="Google Shape;7989;p57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0" name="Google Shape;7990;p57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1" name="Google Shape;7991;p57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2" name="Google Shape;7992;p57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3" name="Google Shape;7993;p57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4" name="Google Shape;7994;p57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5" name="Google Shape;7995;p57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6" name="Google Shape;7996;p57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7" name="Google Shape;7997;p57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8" name="Google Shape;7998;p57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9" name="Google Shape;7999;p57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0" name="Google Shape;8000;p57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1" name="Google Shape;8001;p57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2" name="Google Shape;8002;p57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3" name="Google Shape;8003;p57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4" name="Google Shape;8004;p57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5" name="Google Shape;8005;p57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6" name="Google Shape;8006;p57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7" name="Google Shape;8007;p57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8" name="Google Shape;8008;p57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9" name="Google Shape;8009;p57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0" name="Google Shape;8010;p57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1" name="Google Shape;8011;p57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2" name="Google Shape;8012;p57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3" name="Google Shape;8013;p57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4" name="Google Shape;8014;p57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5" name="Google Shape;8015;p57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6" name="Google Shape;8016;p57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7" name="Google Shape;8017;p57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8" name="Google Shape;8018;p57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9" name="Google Shape;8019;p57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0" name="Google Shape;8020;p57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1" name="Google Shape;8021;p57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2" name="Google Shape;8022;p57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3" name="Google Shape;8023;p57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4" name="Google Shape;8024;p57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5" name="Google Shape;8025;p57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6" name="Google Shape;8026;p57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7" name="Google Shape;8027;p57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8" name="Google Shape;8028;p57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9" name="Google Shape;8029;p57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0" name="Google Shape;8030;p57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1" name="Google Shape;8031;p57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2" name="Google Shape;8032;p57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3" name="Google Shape;8033;p57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4" name="Google Shape;8034;p57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5" name="Google Shape;8035;p57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6" name="Google Shape;8036;p57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7" name="Google Shape;8037;p57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8" name="Google Shape;8038;p57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9" name="Google Shape;8039;p57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0" name="Google Shape;8040;p57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1" name="Google Shape;8041;p57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2" name="Google Shape;8042;p57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3" name="Google Shape;8043;p57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4" name="Google Shape;8044;p57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5" name="Google Shape;8045;p57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6" name="Google Shape;8046;p57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7" name="Google Shape;8047;p57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8" name="Google Shape;8048;p57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9" name="Google Shape;8049;p57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0" name="Google Shape;8050;p57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1" name="Google Shape;8051;p57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2" name="Google Shape;8052;p57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3" name="Google Shape;8053;p57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4" name="Google Shape;8054;p57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5" name="Google Shape;8055;p57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6" name="Google Shape;8056;p57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7" name="Google Shape;8057;p57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8" name="Google Shape;8058;p57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9" name="Google Shape;8059;p57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0" name="Google Shape;8060;p57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1" name="Google Shape;8061;p57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2" name="Google Shape;8062;p57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3" name="Google Shape;8063;p57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4" name="Google Shape;8064;p57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5" name="Google Shape;8065;p57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6" name="Google Shape;8066;p57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7" name="Google Shape;8067;p57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8" name="Google Shape;8068;p57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9" name="Google Shape;8069;p57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0" name="Google Shape;8070;p57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1" name="Google Shape;8071;p57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2" name="Google Shape;8072;p57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3" name="Google Shape;8073;p57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4" name="Google Shape;8074;p57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5" name="Google Shape;8075;p57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6" name="Google Shape;8076;p57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7" name="Google Shape;8077;p57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8" name="Google Shape;8078;p57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9" name="Google Shape;8079;p57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0" name="Google Shape;8080;p57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1" name="Google Shape;8081;p57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2" name="Google Shape;8082;p57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3" name="Google Shape;8083;p57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4" name="Google Shape;8084;p57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5" name="Google Shape;8085;p57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6" name="Google Shape;8086;p57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7" name="Google Shape;8087;p57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8" name="Google Shape;8088;p57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9" name="Google Shape;8089;p57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0" name="Google Shape;8090;p57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1" name="Google Shape;8091;p57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2" name="Google Shape;8092;p57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3" name="Google Shape;8093;p57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4" name="Google Shape;8094;p57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5" name="Google Shape;8095;p57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6" name="Google Shape;8096;p57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7" name="Google Shape;8097;p57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8" name="Google Shape;8098;p57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9" name="Google Shape;8099;p57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0" name="Google Shape;8100;p57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1" name="Google Shape;8101;p57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2" name="Google Shape;8102;p57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3" name="Google Shape;8103;p57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4" name="Google Shape;8104;p57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5" name="Google Shape;8105;p57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6" name="Google Shape;8106;p57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7" name="Google Shape;8107;p57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8" name="Google Shape;8108;p57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9" name="Google Shape;8109;p57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0" name="Google Shape;8110;p57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1" name="Google Shape;8111;p57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2" name="Google Shape;8112;p57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3" name="Google Shape;8113;p57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4" name="Google Shape;8114;p57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5" name="Google Shape;8115;p57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6" name="Google Shape;8116;p57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7" name="Google Shape;8117;p57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8" name="Google Shape;8118;p57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9" name="Google Shape;8119;p57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0" name="Google Shape;8120;p57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1" name="Google Shape;8121;p57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2" name="Google Shape;8122;p57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3" name="Google Shape;8123;p57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4" name="Google Shape;8124;p57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5" name="Google Shape;8125;p57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6" name="Google Shape;8126;p57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7" name="Google Shape;8127;p57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8" name="Google Shape;8128;p57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9" name="Google Shape;8129;p57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0" name="Google Shape;8130;p57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1" name="Google Shape;8131;p57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2" name="Google Shape;8132;p57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3" name="Google Shape;8133;p57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4" name="Google Shape;8134;p57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5" name="Google Shape;8135;p57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6" name="Google Shape;8136;p57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7" name="Google Shape;8137;p57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8" name="Google Shape;8138;p57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9" name="Google Shape;8139;p57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0" name="Google Shape;8140;p57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1" name="Google Shape;8141;p57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2" name="Google Shape;8142;p57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3" name="Google Shape;8143;p57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4" name="Google Shape;8144;p57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5" name="Google Shape;8145;p57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6" name="Google Shape;8146;p57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7" name="Google Shape;8147;p57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8" name="Google Shape;8148;p57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9" name="Google Shape;8149;p57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0" name="Google Shape;8150;p57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1" name="Google Shape;8151;p57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2" name="Google Shape;8152;p57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3" name="Google Shape;8153;p57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4" name="Google Shape;8154;p57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5" name="Google Shape;8155;p57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6" name="Google Shape;8156;p57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7" name="Google Shape;8157;p57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8" name="Google Shape;8158;p57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9" name="Google Shape;8159;p57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0" name="Google Shape;8160;p57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1" name="Google Shape;8161;p57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2" name="Google Shape;8162;p57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3" name="Google Shape;8163;p57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4" name="Google Shape;8164;p57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5" name="Google Shape;8165;p57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6" name="Google Shape;8166;p57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7" name="Google Shape;8167;p57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8" name="Google Shape;8168;p57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9" name="Google Shape;8169;p57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0" name="Google Shape;8170;p57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1" name="Google Shape;8171;p57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2" name="Google Shape;8172;p57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3" name="Google Shape;8173;p57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4" name="Google Shape;8174;p57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5" name="Google Shape;8175;p57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6" name="Google Shape;8176;p57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7" name="Google Shape;8177;p57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8" name="Google Shape;8178;p57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9" name="Google Shape;8179;p57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0" name="Google Shape;8180;p57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1" name="Google Shape;8181;p57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2" name="Google Shape;8182;p57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3" name="Google Shape;8183;p57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4" name="Google Shape;8184;p57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5" name="Google Shape;8185;p57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6" name="Google Shape;8186;p57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7" name="Google Shape;8187;p57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8" name="Google Shape;8188;p57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9" name="Google Shape;8189;p57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0" name="Google Shape;8190;p57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1" name="Google Shape;8191;p57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2" name="Google Shape;8192;p57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3" name="Google Shape;8193;p57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4" name="Google Shape;8194;p57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5" name="Google Shape;8195;p57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6" name="Google Shape;8196;p57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7" name="Google Shape;8197;p57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8" name="Google Shape;8198;p57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9" name="Google Shape;8199;p57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0" name="Google Shape;8200;p57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1" name="Google Shape;8201;p57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2" name="Google Shape;8202;p57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3" name="Google Shape;8203;p57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4" name="Google Shape;8204;p57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5" name="Google Shape;8205;p57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6" name="Google Shape;8206;p57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7" name="Google Shape;8207;p57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8" name="Google Shape;8208;p57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9" name="Google Shape;8209;p57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0" name="Google Shape;8210;p57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1" name="Google Shape;8211;p57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2" name="Google Shape;8212;p57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3" name="Google Shape;8213;p57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4" name="Google Shape;8214;p57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5" name="Google Shape;8215;p57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6" name="Google Shape;8216;p57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7" name="Google Shape;8217;p57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8" name="Google Shape;8218;p57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9" name="Google Shape;8219;p57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0" name="Google Shape;8220;p57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1" name="Google Shape;8221;p57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2" name="Google Shape;8222;p57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3" name="Google Shape;8223;p57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4" name="Google Shape;8224;p57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5" name="Google Shape;8225;p57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6" name="Google Shape;8226;p57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7" name="Google Shape;8227;p57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8" name="Google Shape;8228;p57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9" name="Google Shape;8229;p57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0" name="Google Shape;8230;p57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1" name="Google Shape;8231;p57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2" name="Google Shape;8232;p57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3" name="Google Shape;8233;p57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4" name="Google Shape;8234;p57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5" name="Google Shape;8235;p57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6" name="Google Shape;8236;p57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7" name="Google Shape;8237;p57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8" name="Google Shape;8238;p57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9" name="Google Shape;8239;p57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0" name="Google Shape;8240;p57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1" name="Google Shape;8241;p57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2" name="Google Shape;8242;p57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3" name="Google Shape;8243;p57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4" name="Google Shape;8244;p57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5" name="Google Shape;8245;p57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6" name="Google Shape;8246;p57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7" name="Google Shape;8247;p57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8" name="Google Shape;8248;p57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9" name="Google Shape;8249;p57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0" name="Google Shape;8250;p57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1" name="Google Shape;8251;p57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2" name="Google Shape;8252;p57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3" name="Google Shape;8253;p57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4" name="Google Shape;8254;p57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5" name="Google Shape;8255;p57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6" name="Google Shape;8256;p57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7" name="Google Shape;8257;p57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8" name="Google Shape;8258;p57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9" name="Google Shape;8259;p57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0" name="Google Shape;8260;p57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1" name="Google Shape;8261;p57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2" name="Google Shape;8262;p57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3" name="Google Shape;8263;p57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4" name="Google Shape;8264;p57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5" name="Google Shape;8265;p57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6" name="Google Shape;8266;p57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7" name="Google Shape;8267;p57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8" name="Google Shape;8268;p57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9" name="Google Shape;8269;p57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0" name="Google Shape;8270;p57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1" name="Google Shape;8271;p57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2" name="Google Shape;8272;p57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3" name="Google Shape;8273;p57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4" name="Google Shape;8274;p57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5" name="Google Shape;8275;p57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6" name="Google Shape;8276;p57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7" name="Google Shape;8277;p57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8" name="Google Shape;8278;p57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9" name="Google Shape;8279;p57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0" name="Google Shape;8280;p57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1" name="Google Shape;8281;p57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2" name="Google Shape;8282;p57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3" name="Google Shape;8283;p57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4" name="Google Shape;8284;p57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5" name="Google Shape;8285;p57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6" name="Google Shape;8286;p57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7" name="Google Shape;8287;p57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8" name="Google Shape;8288;p57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9" name="Google Shape;8289;p57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0" name="Google Shape;8290;p57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1" name="Google Shape;8291;p57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2" name="Google Shape;8292;p57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3" name="Google Shape;8293;p57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4" name="Google Shape;8294;p57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5" name="Google Shape;8295;p57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6" name="Google Shape;8296;p57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7" name="Google Shape;8297;p57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8" name="Google Shape;8298;p57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9" name="Google Shape;8299;p57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0" name="Google Shape;8300;p57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1" name="Google Shape;8301;p57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2" name="Google Shape;8302;p57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3" name="Google Shape;8303;p57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4" name="Google Shape;8304;p57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5" name="Google Shape;8305;p57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6" name="Google Shape;8306;p57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7" name="Google Shape;8307;p57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8" name="Google Shape;8308;p57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9" name="Google Shape;8309;p57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0" name="Google Shape;8310;p57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1" name="Google Shape;8311;p57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2" name="Google Shape;8312;p57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3" name="Google Shape;8313;p57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4" name="Google Shape;8314;p57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5" name="Google Shape;8315;p57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6" name="Google Shape;8316;p57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7" name="Google Shape;8317;p57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8" name="Google Shape;8318;p57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9" name="Google Shape;8319;p57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0" name="Google Shape;8320;p57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1" name="Google Shape;8321;p57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2" name="Google Shape;8322;p57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3" name="Google Shape;8323;p57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4" name="Google Shape;8324;p57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5" name="Google Shape;8325;p57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6" name="Google Shape;8326;p57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7" name="Google Shape;8327;p57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8" name="Google Shape;8328;p57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9" name="Google Shape;8329;p57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0" name="Google Shape;8330;p57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1" name="Google Shape;8331;p57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2" name="Google Shape;8332;p57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3" name="Google Shape;8333;p57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4" name="Google Shape;8334;p57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5" name="Google Shape;8335;p57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6" name="Google Shape;8336;p57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7" name="Google Shape;8337;p57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8" name="Google Shape;8338;p57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9" name="Google Shape;8339;p57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0" name="Google Shape;8340;p57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1" name="Google Shape;8341;p57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2" name="Google Shape;8342;p57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3" name="Google Shape;8343;p57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4" name="Google Shape;8344;p57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5" name="Google Shape;8345;p57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6" name="Google Shape;8346;p57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7" name="Google Shape;8347;p57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8" name="Google Shape;8348;p57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9" name="Google Shape;8349;p57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0" name="Google Shape;8350;p57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1" name="Google Shape;8351;p57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2" name="Google Shape;8352;p57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3" name="Google Shape;8353;p57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4" name="Google Shape;8354;p57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5" name="Google Shape;8355;p57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6" name="Google Shape;8356;p57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7" name="Google Shape;8357;p57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8" name="Google Shape;8358;p57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9" name="Google Shape;8359;p57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0" name="Google Shape;8360;p57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1" name="Google Shape;8361;p57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2" name="Google Shape;8362;p57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3" name="Google Shape;8363;p57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4" name="Google Shape;8364;p57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5" name="Google Shape;8365;p57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6" name="Google Shape;8366;p57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7" name="Google Shape;8367;p57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8" name="Google Shape;8368;p57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9" name="Google Shape;8369;p57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0" name="Google Shape;8370;p57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1" name="Google Shape;8371;p57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2" name="Google Shape;8372;p57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3" name="Google Shape;8373;p57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4" name="Google Shape;8374;p57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5" name="Google Shape;8375;p57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6" name="Google Shape;8376;p57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7" name="Google Shape;8377;p57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8" name="Google Shape;8378;p57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9" name="Google Shape;8379;p57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0" name="Google Shape;8380;p57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1" name="Google Shape;8381;p57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2" name="Google Shape;8382;p57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3" name="Google Shape;8383;p57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4" name="Google Shape;8384;p57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5" name="Google Shape;8385;p57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6" name="Google Shape;8386;p57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7" name="Google Shape;8387;p57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8" name="Google Shape;8388;p57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9" name="Google Shape;8389;p57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0" name="Google Shape;8390;p57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1" name="Google Shape;8391;p57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2" name="Google Shape;8392;p57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3" name="Google Shape;8393;p57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4" name="Google Shape;8394;p57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5" name="Google Shape;8395;p57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6" name="Google Shape;8396;p57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7" name="Google Shape;8397;p57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8" name="Google Shape;8398;p57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9" name="Google Shape;8399;p57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0" name="Google Shape;8400;p57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1" name="Google Shape;8401;p57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2" name="Google Shape;8402;p57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3" name="Google Shape;8403;p57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4" name="Google Shape;8404;p57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5" name="Google Shape;8405;p57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6" name="Google Shape;8406;p57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7" name="Google Shape;8407;p57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8" name="Google Shape;8408;p57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9" name="Google Shape;8409;p57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0" name="Google Shape;8410;p57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1" name="Google Shape;8411;p57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2" name="Google Shape;8412;p57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3" name="Google Shape;8413;p57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4" name="Google Shape;8414;p57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5" name="Google Shape;8415;p57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6" name="Google Shape;8416;p57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7" name="Google Shape;8417;p57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8" name="Google Shape;8418;p57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9" name="Google Shape;8419;p57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0" name="Google Shape;8420;p57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1" name="Google Shape;8421;p57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2" name="Google Shape;8422;p57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3" name="Google Shape;8423;p57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4" name="Google Shape;8424;p57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5" name="Google Shape;8425;p57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6" name="Google Shape;8426;p57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7" name="Google Shape;8427;p57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8" name="Google Shape;8428;p57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9" name="Google Shape;8429;p57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0" name="Google Shape;8430;p57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1" name="Google Shape;8431;p57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2" name="Google Shape;8432;p57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3" name="Google Shape;8433;p57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4" name="Google Shape;8434;p57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5" name="Google Shape;8435;p57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6" name="Google Shape;8436;p57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7" name="Google Shape;8437;p57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8" name="Google Shape;8438;p57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9" name="Google Shape;8439;p57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0" name="Google Shape;8440;p57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1" name="Google Shape;8441;p57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2" name="Google Shape;8442;p57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3" name="Google Shape;8443;p57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4" name="Google Shape;8444;p57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5" name="Google Shape;8445;p57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6" name="Google Shape;8446;p57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7" name="Google Shape;8447;p57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8" name="Google Shape;8448;p57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9" name="Google Shape;8449;p57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0" name="Google Shape;8450;p57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1" name="Google Shape;8451;p57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2" name="Google Shape;8452;p57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3" name="Google Shape;8453;p57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4" name="Google Shape;8454;p57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5" name="Google Shape;8455;p57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6" name="Google Shape;8456;p57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7" name="Google Shape;8457;p57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8" name="Google Shape;8458;p57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9" name="Google Shape;8459;p57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0" name="Google Shape;8460;p57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1" name="Google Shape;8461;p57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2" name="Google Shape;8462;p57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3" name="Google Shape;8463;p57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4" name="Google Shape;8464;p57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5" name="Google Shape;8465;p57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6" name="Google Shape;8466;p57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7" name="Google Shape;8467;p57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8" name="Google Shape;8468;p57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9" name="Google Shape;8469;p57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0" name="Google Shape;8470;p57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1" name="Google Shape;8471;p57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2" name="Google Shape;8472;p57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3" name="Google Shape;8473;p57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4" name="Google Shape;8474;p57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5" name="Google Shape;8475;p57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6" name="Google Shape;8476;p57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7" name="Google Shape;8477;p57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8" name="Google Shape;8478;p57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9" name="Google Shape;8479;p57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0" name="Google Shape;8480;p57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1" name="Google Shape;8481;p57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2" name="Google Shape;8482;p57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3" name="Google Shape;8483;p57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4" name="Google Shape;8484;p57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5" name="Google Shape;8485;p57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6" name="Google Shape;8486;p57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7" name="Google Shape;8487;p57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8" name="Google Shape;8488;p57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9" name="Google Shape;8489;p57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0" name="Google Shape;8490;p57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1" name="Google Shape;8491;p57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2" name="Google Shape;8492;p57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3" name="Google Shape;8493;p57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4" name="Google Shape;8494;p57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5" name="Google Shape;8495;p57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6" name="Google Shape;8496;p57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7" name="Google Shape;8497;p57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8" name="Google Shape;8498;p57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9" name="Google Shape;8499;p57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0" name="Google Shape;8500;p57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1" name="Google Shape;8501;p57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2" name="Google Shape;8502;p57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3" name="Google Shape;8503;p57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4" name="Google Shape;8504;p57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5" name="Google Shape;8505;p57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6" name="Google Shape;8506;p57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7" name="Google Shape;8507;p57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8" name="Google Shape;8508;p57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9" name="Google Shape;8509;p57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0" name="Google Shape;8510;p57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1" name="Google Shape;8511;p57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2" name="Google Shape;8512;p57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3" name="Google Shape;8513;p57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4" name="Google Shape;8514;p57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5" name="Google Shape;8515;p57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6" name="Google Shape;8516;p57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7" name="Google Shape;8517;p57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8" name="Google Shape;8518;p57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9" name="Google Shape;8519;p57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0" name="Google Shape;8520;p57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1" name="Google Shape;8521;p57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2" name="Google Shape;8522;p57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3" name="Google Shape;8523;p57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4" name="Google Shape;8524;p57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5" name="Google Shape;8525;p57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6" name="Google Shape;8526;p57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7" name="Google Shape;8527;p57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8" name="Google Shape;8528;p57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9" name="Google Shape;8529;p57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0" name="Google Shape;8530;p57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1" name="Google Shape;8531;p57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2" name="Google Shape;8532;p57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3" name="Google Shape;8533;p57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4" name="Google Shape;8534;p57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5" name="Google Shape;8535;p57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6" name="Google Shape;8536;p57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7" name="Google Shape;8537;p57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8" name="Google Shape;8538;p57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9" name="Google Shape;8539;p57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0" name="Google Shape;8540;p57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1" name="Google Shape;8541;p57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2" name="Google Shape;8542;p57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3" name="Google Shape;8543;p57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4" name="Google Shape;8544;p57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5" name="Google Shape;8545;p57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6" name="Google Shape;8546;p57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7" name="Google Shape;8547;p57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8" name="Google Shape;8548;p57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9" name="Google Shape;8549;p57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0" name="Google Shape;8550;p57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1" name="Google Shape;8551;p57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2" name="Google Shape;8552;p57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3" name="Google Shape;8553;p57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4" name="Google Shape;8554;p57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5" name="Google Shape;8555;p57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6" name="Google Shape;8556;p57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7" name="Google Shape;8557;p57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8" name="Google Shape;8558;p57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9" name="Google Shape;8559;p57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0" name="Google Shape;8560;p57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1" name="Google Shape;8561;p57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2" name="Google Shape;8562;p57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3" name="Google Shape;8563;p57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4" name="Google Shape;8564;p57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5" name="Google Shape;8565;p57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6" name="Google Shape;8566;p57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7" name="Google Shape;8567;p57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8" name="Google Shape;8568;p57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9" name="Google Shape;8569;p57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0" name="Google Shape;8570;p57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1" name="Google Shape;8571;p57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2" name="Google Shape;8572;p57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3" name="Google Shape;8573;p57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4" name="Google Shape;8574;p57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5" name="Google Shape;8575;p57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6" name="Google Shape;8576;p57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7" name="Google Shape;8577;p57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8" name="Google Shape;8578;p57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9" name="Google Shape;8579;p57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0" name="Google Shape;8580;p57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1" name="Google Shape;8581;p57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2" name="Google Shape;8582;p57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3" name="Google Shape;8583;p57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4" name="Google Shape;8584;p57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5" name="Google Shape;8585;p57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6" name="Google Shape;8586;p57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7" name="Google Shape;8587;p57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8" name="Google Shape;8588;p57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9" name="Google Shape;8589;p57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0" name="Google Shape;8590;p57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1" name="Google Shape;8591;p57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2" name="Google Shape;8592;p57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3" name="Google Shape;8593;p57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4" name="Google Shape;8594;p57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5" name="Google Shape;8595;p57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6" name="Google Shape;8596;p57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7" name="Google Shape;8597;p57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8" name="Google Shape;8598;p57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9" name="Google Shape;8599;p57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0" name="Google Shape;8600;p57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1" name="Google Shape;8601;p57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2" name="Google Shape;8602;p57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3" name="Google Shape;8603;p57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4" name="Google Shape;8604;p57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5" name="Google Shape;8605;p57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6" name="Google Shape;8606;p57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7" name="Google Shape;8607;p57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8" name="Google Shape;8608;p57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9" name="Google Shape;8609;p57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0" name="Google Shape;8610;p57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1" name="Google Shape;8611;p57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2" name="Google Shape;8612;p57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3" name="Google Shape;8613;p57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4" name="Google Shape;8614;p57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5" name="Google Shape;8615;p57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6" name="Google Shape;8616;p57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7" name="Google Shape;8617;p57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8" name="Google Shape;8618;p57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9" name="Google Shape;8619;p57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0" name="Google Shape;8620;p57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1" name="Google Shape;8621;p57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2" name="Google Shape;8622;p57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3" name="Google Shape;8623;p57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4" name="Google Shape;8624;p57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5" name="Google Shape;8625;p57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6" name="Google Shape;8626;p57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7" name="Google Shape;8627;p57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8" name="Google Shape;8628;p57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9" name="Google Shape;8629;p57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0" name="Google Shape;8630;p57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1" name="Google Shape;8631;p57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2" name="Google Shape;8632;p57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3" name="Google Shape;8633;p57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4" name="Google Shape;8634;p57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spTree>
      <p:nvGrpSpPr>
        <p:cNvPr id="8635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p58"/>
          <p:cNvSpPr txBox="1"/>
          <p:nvPr>
            <p:ph type="title"/>
          </p:nvPr>
        </p:nvSpPr>
        <p:spPr>
          <a:xfrm>
            <a:off x="1152987" y="2309025"/>
            <a:ext cx="4239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637" name="Google Shape;8637;p58"/>
          <p:cNvSpPr txBox="1"/>
          <p:nvPr>
            <p:ph idx="2" type="title"/>
          </p:nvPr>
        </p:nvSpPr>
        <p:spPr>
          <a:xfrm>
            <a:off x="2616087" y="840812"/>
            <a:ext cx="13131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638" name="Google Shape;8638;p58"/>
          <p:cNvSpPr txBox="1"/>
          <p:nvPr>
            <p:ph idx="1" type="subTitle"/>
          </p:nvPr>
        </p:nvSpPr>
        <p:spPr>
          <a:xfrm>
            <a:off x="1547187" y="3844786"/>
            <a:ext cx="3450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  <p:grpSp>
        <p:nvGrpSpPr>
          <p:cNvPr id="8639" name="Google Shape;8639;p58"/>
          <p:cNvGrpSpPr/>
          <p:nvPr/>
        </p:nvGrpSpPr>
        <p:grpSpPr>
          <a:xfrm>
            <a:off x="-958721" y="-302502"/>
            <a:ext cx="8215896" cy="6636607"/>
            <a:chOff x="-958721" y="-302502"/>
            <a:chExt cx="8215896" cy="6636607"/>
          </a:xfrm>
        </p:grpSpPr>
        <p:grpSp>
          <p:nvGrpSpPr>
            <p:cNvPr id="8640" name="Google Shape;8640;p58"/>
            <p:cNvGrpSpPr/>
            <p:nvPr/>
          </p:nvGrpSpPr>
          <p:grpSpPr>
            <a:xfrm>
              <a:off x="-958721" y="-302502"/>
              <a:ext cx="5910875" cy="1684007"/>
              <a:chOff x="4791002" y="3919198"/>
              <a:chExt cx="5910875" cy="1684007"/>
            </a:xfrm>
          </p:grpSpPr>
          <p:sp>
            <p:nvSpPr>
              <p:cNvPr id="8641" name="Google Shape;8641;p58"/>
              <p:cNvSpPr/>
              <p:nvPr/>
            </p:nvSpPr>
            <p:spPr>
              <a:xfrm rot="10800000">
                <a:off x="8278211" y="3919198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2" name="Google Shape;8642;p58"/>
              <p:cNvSpPr/>
              <p:nvPr/>
            </p:nvSpPr>
            <p:spPr>
              <a:xfrm rot="10800000">
                <a:off x="8396601" y="392286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3" name="Google Shape;8643;p58"/>
              <p:cNvSpPr/>
              <p:nvPr/>
            </p:nvSpPr>
            <p:spPr>
              <a:xfrm rot="10800000">
                <a:off x="8160492" y="3922287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4" name="Google Shape;8644;p58"/>
              <p:cNvSpPr/>
              <p:nvPr/>
            </p:nvSpPr>
            <p:spPr>
              <a:xfrm rot="10800000">
                <a:off x="8042326" y="3926494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5" name="Google Shape;8645;p58"/>
              <p:cNvSpPr/>
              <p:nvPr/>
            </p:nvSpPr>
            <p:spPr>
              <a:xfrm rot="10800000">
                <a:off x="8514096" y="3932895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6" name="Google Shape;8646;p58"/>
              <p:cNvSpPr/>
              <p:nvPr/>
            </p:nvSpPr>
            <p:spPr>
              <a:xfrm rot="10800000">
                <a:off x="7924831" y="3939877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7" name="Google Shape;8647;p58"/>
              <p:cNvSpPr/>
              <p:nvPr/>
            </p:nvSpPr>
            <p:spPr>
              <a:xfrm rot="10800000">
                <a:off x="8631592" y="3948382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8" name="Google Shape;8648;p58"/>
              <p:cNvSpPr/>
              <p:nvPr/>
            </p:nvSpPr>
            <p:spPr>
              <a:xfrm rot="10800000">
                <a:off x="7808231" y="3953842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9" name="Google Shape;8649;p58"/>
              <p:cNvSpPr/>
              <p:nvPr/>
            </p:nvSpPr>
            <p:spPr>
              <a:xfrm rot="10800000">
                <a:off x="7691407" y="3975685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0" name="Google Shape;8650;p58"/>
              <p:cNvSpPr/>
              <p:nvPr/>
            </p:nvSpPr>
            <p:spPr>
              <a:xfrm rot="10800000">
                <a:off x="7574628" y="3995559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1" name="Google Shape;8651;p58"/>
              <p:cNvSpPr/>
              <p:nvPr/>
            </p:nvSpPr>
            <p:spPr>
              <a:xfrm rot="10800000">
                <a:off x="8407523" y="4004824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2" name="Google Shape;8652;p58"/>
              <p:cNvSpPr/>
              <p:nvPr/>
            </p:nvSpPr>
            <p:spPr>
              <a:xfrm rot="10800000">
                <a:off x="8290028" y="4005764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3" name="Google Shape;8653;p58"/>
              <p:cNvSpPr/>
              <p:nvPr/>
            </p:nvSpPr>
            <p:spPr>
              <a:xfrm rot="10800000">
                <a:off x="8525958" y="400849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4" name="Google Shape;8654;p58"/>
              <p:cNvSpPr/>
              <p:nvPr/>
            </p:nvSpPr>
            <p:spPr>
              <a:xfrm rot="10800000">
                <a:off x="8171637" y="4012120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5" name="Google Shape;8655;p58"/>
              <p:cNvSpPr/>
              <p:nvPr/>
            </p:nvSpPr>
            <p:spPr>
              <a:xfrm rot="10800000">
                <a:off x="8643453" y="4018476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6" name="Google Shape;8656;p58"/>
              <p:cNvSpPr/>
              <p:nvPr/>
            </p:nvSpPr>
            <p:spPr>
              <a:xfrm rot="10800000">
                <a:off x="8054142" y="4023041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7" name="Google Shape;8657;p58"/>
              <p:cNvSpPr/>
              <p:nvPr/>
            </p:nvSpPr>
            <p:spPr>
              <a:xfrm rot="10800000">
                <a:off x="7458476" y="4020177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8" name="Google Shape;8658;p58"/>
              <p:cNvSpPr/>
              <p:nvPr/>
            </p:nvSpPr>
            <p:spPr>
              <a:xfrm rot="10800000">
                <a:off x="8761843" y="403396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9" name="Google Shape;8659;p58"/>
              <p:cNvSpPr/>
              <p:nvPr/>
            </p:nvSpPr>
            <p:spPr>
              <a:xfrm rot="10800000">
                <a:off x="4795567" y="3995648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0" name="Google Shape;8660;p58"/>
              <p:cNvSpPr/>
              <p:nvPr/>
            </p:nvSpPr>
            <p:spPr>
              <a:xfrm rot="10800000">
                <a:off x="7937542" y="4038528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1" name="Google Shape;8661;p58"/>
              <p:cNvSpPr/>
              <p:nvPr/>
            </p:nvSpPr>
            <p:spPr>
              <a:xfrm rot="10800000">
                <a:off x="7344606" y="4045824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2" name="Google Shape;8662;p58"/>
              <p:cNvSpPr/>
              <p:nvPr/>
            </p:nvSpPr>
            <p:spPr>
              <a:xfrm rot="10800000">
                <a:off x="7820987" y="4057462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3" name="Google Shape;8663;p58"/>
              <p:cNvSpPr/>
              <p:nvPr/>
            </p:nvSpPr>
            <p:spPr>
              <a:xfrm rot="10800000">
                <a:off x="4906662" y="4036111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4" name="Google Shape;8664;p58"/>
              <p:cNvSpPr/>
              <p:nvPr/>
            </p:nvSpPr>
            <p:spPr>
              <a:xfrm rot="10800000">
                <a:off x="4813516" y="4037588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5" name="Google Shape;8665;p58"/>
              <p:cNvSpPr/>
              <p:nvPr/>
            </p:nvSpPr>
            <p:spPr>
              <a:xfrm rot="10800000">
                <a:off x="7229886" y="4072949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6" name="Google Shape;8666;p58"/>
              <p:cNvSpPr/>
              <p:nvPr/>
            </p:nvSpPr>
            <p:spPr>
              <a:xfrm rot="10800000">
                <a:off x="7704387" y="407952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7" name="Google Shape;8667;p58"/>
              <p:cNvSpPr/>
              <p:nvPr/>
            </p:nvSpPr>
            <p:spPr>
              <a:xfrm rot="10800000">
                <a:off x="8536879" y="408955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8" name="Google Shape;8668;p58"/>
              <p:cNvSpPr/>
              <p:nvPr/>
            </p:nvSpPr>
            <p:spPr>
              <a:xfrm rot="10800000">
                <a:off x="8419384" y="409045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9" name="Google Shape;8669;p58"/>
              <p:cNvSpPr/>
              <p:nvPr/>
            </p:nvSpPr>
            <p:spPr>
              <a:xfrm rot="10800000">
                <a:off x="8655270" y="4094881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0" name="Google Shape;8670;p58"/>
              <p:cNvSpPr/>
              <p:nvPr/>
            </p:nvSpPr>
            <p:spPr>
              <a:xfrm rot="10800000">
                <a:off x="8300994" y="4096806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1" name="Google Shape;8671;p58"/>
              <p:cNvSpPr/>
              <p:nvPr/>
            </p:nvSpPr>
            <p:spPr>
              <a:xfrm rot="10800000">
                <a:off x="8772765" y="4104102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2" name="Google Shape;8672;p58"/>
              <p:cNvSpPr/>
              <p:nvPr/>
            </p:nvSpPr>
            <p:spPr>
              <a:xfrm rot="10800000">
                <a:off x="5013862" y="4073128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3" name="Google Shape;8673;p58"/>
              <p:cNvSpPr/>
              <p:nvPr/>
            </p:nvSpPr>
            <p:spPr>
              <a:xfrm rot="10800000">
                <a:off x="8183499" y="4107772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4" name="Google Shape;8674;p58"/>
              <p:cNvSpPr/>
              <p:nvPr/>
            </p:nvSpPr>
            <p:spPr>
              <a:xfrm rot="10800000">
                <a:off x="7587832" y="4104102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5" name="Google Shape;8675;p58"/>
              <p:cNvSpPr/>
              <p:nvPr/>
            </p:nvSpPr>
            <p:spPr>
              <a:xfrm rot="10800000">
                <a:off x="7115122" y="4099894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6" name="Google Shape;8676;p58"/>
              <p:cNvSpPr/>
              <p:nvPr/>
            </p:nvSpPr>
            <p:spPr>
              <a:xfrm rot="10800000">
                <a:off x="8891155" y="4119589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7" name="Google Shape;8677;p58"/>
              <p:cNvSpPr/>
              <p:nvPr/>
            </p:nvSpPr>
            <p:spPr>
              <a:xfrm rot="10800000">
                <a:off x="4924610" y="4081319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8" name="Google Shape;8678;p58"/>
              <p:cNvSpPr/>
              <p:nvPr/>
            </p:nvSpPr>
            <p:spPr>
              <a:xfrm rot="10800000">
                <a:off x="4832628" y="4079484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9" name="Google Shape;8679;p58"/>
              <p:cNvSpPr/>
              <p:nvPr/>
            </p:nvSpPr>
            <p:spPr>
              <a:xfrm rot="10800000">
                <a:off x="8065064" y="412231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0" name="Google Shape;8680;p58"/>
              <p:cNvSpPr/>
              <p:nvPr/>
            </p:nvSpPr>
            <p:spPr>
              <a:xfrm rot="10800000">
                <a:off x="7474634" y="4133285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1" name="Google Shape;8681;p58"/>
              <p:cNvSpPr/>
              <p:nvPr/>
            </p:nvSpPr>
            <p:spPr>
              <a:xfrm rot="10800000">
                <a:off x="7000357" y="4126303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2" name="Google Shape;8682;p58"/>
              <p:cNvSpPr/>
              <p:nvPr/>
            </p:nvSpPr>
            <p:spPr>
              <a:xfrm rot="10800000">
                <a:off x="5132565" y="4107548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3" name="Google Shape;8683;p58"/>
              <p:cNvSpPr/>
              <p:nvPr/>
            </p:nvSpPr>
            <p:spPr>
              <a:xfrm rot="10800000">
                <a:off x="7949628" y="4141387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4" name="Google Shape;8684;p58"/>
              <p:cNvSpPr/>
              <p:nvPr/>
            </p:nvSpPr>
            <p:spPr>
              <a:xfrm rot="10800000">
                <a:off x="5035749" y="4120484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5" name="Google Shape;8685;p58"/>
              <p:cNvSpPr/>
              <p:nvPr/>
            </p:nvSpPr>
            <p:spPr>
              <a:xfrm rot="10800000">
                <a:off x="4941932" y="4124110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6" name="Google Shape;8686;p58"/>
              <p:cNvSpPr/>
              <p:nvPr/>
            </p:nvSpPr>
            <p:spPr>
              <a:xfrm rot="10800000">
                <a:off x="6880982" y="4151458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7" name="Google Shape;8687;p58"/>
              <p:cNvSpPr/>
              <p:nvPr/>
            </p:nvSpPr>
            <p:spPr>
              <a:xfrm rot="10800000">
                <a:off x="7359198" y="4156382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8" name="Google Shape;8688;p58"/>
              <p:cNvSpPr/>
              <p:nvPr/>
            </p:nvSpPr>
            <p:spPr>
              <a:xfrm rot="10800000">
                <a:off x="7833744" y="416331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9" name="Google Shape;8689;p58"/>
              <p:cNvSpPr/>
              <p:nvPr/>
            </p:nvSpPr>
            <p:spPr>
              <a:xfrm rot="10800000">
                <a:off x="5246390" y="4138522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0" name="Google Shape;8690;p58"/>
              <p:cNvSpPr/>
              <p:nvPr/>
            </p:nvSpPr>
            <p:spPr>
              <a:xfrm rot="10800000">
                <a:off x="8667131" y="417513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1" name="Google Shape;8691;p58"/>
              <p:cNvSpPr/>
              <p:nvPr/>
            </p:nvSpPr>
            <p:spPr>
              <a:xfrm rot="10800000">
                <a:off x="8548025" y="4175986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2" name="Google Shape;8692;p58"/>
              <p:cNvSpPr/>
              <p:nvPr/>
            </p:nvSpPr>
            <p:spPr>
              <a:xfrm rot="10800000">
                <a:off x="8784626" y="417970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3" name="Google Shape;8693;p58"/>
              <p:cNvSpPr/>
              <p:nvPr/>
            </p:nvSpPr>
            <p:spPr>
              <a:xfrm rot="10800000">
                <a:off x="8430306" y="4181537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4" name="Google Shape;8694;p58"/>
              <p:cNvSpPr/>
              <p:nvPr/>
            </p:nvSpPr>
            <p:spPr>
              <a:xfrm rot="10800000">
                <a:off x="8902345" y="4190936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5" name="Google Shape;8695;p58"/>
              <p:cNvSpPr/>
              <p:nvPr/>
            </p:nvSpPr>
            <p:spPr>
              <a:xfrm rot="10800000">
                <a:off x="6769261" y="4175136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6" name="Google Shape;8696;p58"/>
              <p:cNvSpPr/>
              <p:nvPr/>
            </p:nvSpPr>
            <p:spPr>
              <a:xfrm rot="10800000">
                <a:off x="5147784" y="4157814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7" name="Google Shape;8697;p58"/>
              <p:cNvSpPr/>
              <p:nvPr/>
            </p:nvSpPr>
            <p:spPr>
              <a:xfrm rot="10800000">
                <a:off x="8312811" y="4191563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8" name="Google Shape;8698;p58"/>
              <p:cNvSpPr/>
              <p:nvPr/>
            </p:nvSpPr>
            <p:spPr>
              <a:xfrm rot="10800000">
                <a:off x="7244433" y="4182745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9" name="Google Shape;8699;p58"/>
              <p:cNvSpPr/>
              <p:nvPr/>
            </p:nvSpPr>
            <p:spPr>
              <a:xfrm rot="10800000">
                <a:off x="7718755" y="4190936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0" name="Google Shape;8700;p58"/>
              <p:cNvSpPr/>
              <p:nvPr/>
            </p:nvSpPr>
            <p:spPr>
              <a:xfrm rot="10800000">
                <a:off x="5361826" y="4165826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1" name="Google Shape;8701;p58"/>
              <p:cNvSpPr/>
              <p:nvPr/>
            </p:nvSpPr>
            <p:spPr>
              <a:xfrm rot="10800000">
                <a:off x="9020511" y="420611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2" name="Google Shape;8702;p58"/>
              <p:cNvSpPr/>
              <p:nvPr/>
            </p:nvSpPr>
            <p:spPr>
              <a:xfrm rot="10800000">
                <a:off x="5053027" y="4166676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3" name="Google Shape;8703;p58"/>
              <p:cNvSpPr/>
              <p:nvPr/>
            </p:nvSpPr>
            <p:spPr>
              <a:xfrm rot="10800000">
                <a:off x="4961045" y="4165155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4" name="Google Shape;8704;p58"/>
              <p:cNvSpPr/>
              <p:nvPr/>
            </p:nvSpPr>
            <p:spPr>
              <a:xfrm rot="10800000">
                <a:off x="8196032" y="4209198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5" name="Google Shape;8705;p58"/>
              <p:cNvSpPr/>
              <p:nvPr/>
            </p:nvSpPr>
            <p:spPr>
              <a:xfrm rot="10800000">
                <a:off x="6650915" y="4195815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6" name="Google Shape;8706;p58"/>
              <p:cNvSpPr/>
              <p:nvPr/>
            </p:nvSpPr>
            <p:spPr>
              <a:xfrm rot="10800000">
                <a:off x="5477755" y="4189862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7" name="Google Shape;8707;p58"/>
              <p:cNvSpPr/>
              <p:nvPr/>
            </p:nvSpPr>
            <p:spPr>
              <a:xfrm rot="10800000">
                <a:off x="7602066" y="4216405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8" name="Google Shape;8708;p58"/>
              <p:cNvSpPr/>
              <p:nvPr/>
            </p:nvSpPr>
            <p:spPr>
              <a:xfrm rot="10800000">
                <a:off x="7129221" y="4209512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9" name="Google Shape;8709;p58"/>
              <p:cNvSpPr/>
              <p:nvPr/>
            </p:nvSpPr>
            <p:spPr>
              <a:xfrm rot="10800000">
                <a:off x="5261609" y="4191518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0" name="Google Shape;8710;p58"/>
              <p:cNvSpPr/>
              <p:nvPr/>
            </p:nvSpPr>
            <p:spPr>
              <a:xfrm rot="10800000">
                <a:off x="8079656" y="4225267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1" name="Google Shape;8711;p58"/>
              <p:cNvSpPr/>
              <p:nvPr/>
            </p:nvSpPr>
            <p:spPr>
              <a:xfrm rot="10800000">
                <a:off x="6536732" y="4213719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2" name="Google Shape;8712;p58"/>
              <p:cNvSpPr/>
              <p:nvPr/>
            </p:nvSpPr>
            <p:spPr>
              <a:xfrm rot="10800000">
                <a:off x="5594310" y="4209556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3" name="Google Shape;8713;p58"/>
              <p:cNvSpPr/>
              <p:nvPr/>
            </p:nvSpPr>
            <p:spPr>
              <a:xfrm rot="10800000">
                <a:off x="5164166" y="4206110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4" name="Google Shape;8714;p58"/>
              <p:cNvSpPr/>
              <p:nvPr/>
            </p:nvSpPr>
            <p:spPr>
              <a:xfrm rot="10800000">
                <a:off x="4791002" y="4198501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5" name="Google Shape;8715;p58"/>
              <p:cNvSpPr/>
              <p:nvPr/>
            </p:nvSpPr>
            <p:spPr>
              <a:xfrm rot="10800000">
                <a:off x="6418611" y="4227595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6" name="Google Shape;8716;p58"/>
              <p:cNvSpPr/>
              <p:nvPr/>
            </p:nvSpPr>
            <p:spPr>
              <a:xfrm rot="10800000">
                <a:off x="5071244" y="4208840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7" name="Google Shape;8717;p58"/>
              <p:cNvSpPr/>
              <p:nvPr/>
            </p:nvSpPr>
            <p:spPr>
              <a:xfrm rot="10800000">
                <a:off x="7014009" y="4235249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8" name="Google Shape;8718;p58"/>
              <p:cNvSpPr/>
              <p:nvPr/>
            </p:nvSpPr>
            <p:spPr>
              <a:xfrm rot="10800000">
                <a:off x="7488555" y="4239814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9" name="Google Shape;8719;p58"/>
              <p:cNvSpPr/>
              <p:nvPr/>
            </p:nvSpPr>
            <p:spPr>
              <a:xfrm rot="10800000">
                <a:off x="5711536" y="4224864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0" name="Google Shape;8720;p58"/>
              <p:cNvSpPr/>
              <p:nvPr/>
            </p:nvSpPr>
            <p:spPr>
              <a:xfrm rot="10800000">
                <a:off x="7963996" y="4248901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1" name="Google Shape;8721;p58"/>
              <p:cNvSpPr/>
              <p:nvPr/>
            </p:nvSpPr>
            <p:spPr>
              <a:xfrm rot="10800000">
                <a:off x="5375478" y="422249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2" name="Google Shape;8722;p58"/>
              <p:cNvSpPr/>
              <p:nvPr/>
            </p:nvSpPr>
            <p:spPr>
              <a:xfrm rot="10800000">
                <a:off x="6301116" y="4237934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3" name="Google Shape;8723;p58"/>
              <p:cNvSpPr/>
              <p:nvPr/>
            </p:nvSpPr>
            <p:spPr>
              <a:xfrm rot="10800000">
                <a:off x="8796443" y="4260762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4" name="Google Shape;8724;p58"/>
              <p:cNvSpPr/>
              <p:nvPr/>
            </p:nvSpPr>
            <p:spPr>
              <a:xfrm rot="10800000">
                <a:off x="8677650" y="4262463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5" name="Google Shape;8725;p58"/>
              <p:cNvSpPr/>
              <p:nvPr/>
            </p:nvSpPr>
            <p:spPr>
              <a:xfrm rot="10800000">
                <a:off x="5829345" y="4236681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6" name="Google Shape;8726;p58"/>
              <p:cNvSpPr/>
              <p:nvPr/>
            </p:nvSpPr>
            <p:spPr>
              <a:xfrm rot="10800000">
                <a:off x="8913938" y="426532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7" name="Google Shape;8727;p58"/>
              <p:cNvSpPr/>
              <p:nvPr/>
            </p:nvSpPr>
            <p:spPr>
              <a:xfrm rot="10800000">
                <a:off x="6183352" y="4244335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8" name="Google Shape;8728;p58"/>
              <p:cNvSpPr/>
              <p:nvPr/>
            </p:nvSpPr>
            <p:spPr>
              <a:xfrm rot="10800000">
                <a:off x="5943125" y="4243485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9" name="Google Shape;8729;p58"/>
              <p:cNvSpPr/>
              <p:nvPr/>
            </p:nvSpPr>
            <p:spPr>
              <a:xfrm rot="10800000">
                <a:off x="8559841" y="4266894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0" name="Google Shape;8730;p58"/>
              <p:cNvSpPr/>
              <p:nvPr/>
            </p:nvSpPr>
            <p:spPr>
              <a:xfrm rot="10800000">
                <a:off x="6065230" y="4246170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1" name="Google Shape;8731;p58"/>
              <p:cNvSpPr/>
              <p:nvPr/>
            </p:nvSpPr>
            <p:spPr>
              <a:xfrm rot="10800000">
                <a:off x="9031433" y="4276249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2" name="Google Shape;8732;p58"/>
              <p:cNvSpPr/>
              <p:nvPr/>
            </p:nvSpPr>
            <p:spPr>
              <a:xfrm rot="10800000">
                <a:off x="6898349" y="4258032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3" name="Google Shape;8733;p58"/>
              <p:cNvSpPr/>
              <p:nvPr/>
            </p:nvSpPr>
            <p:spPr>
              <a:xfrm rot="10800000">
                <a:off x="5277096" y="4242545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4" name="Google Shape;8734;p58"/>
              <p:cNvSpPr/>
              <p:nvPr/>
            </p:nvSpPr>
            <p:spPr>
              <a:xfrm rot="10800000">
                <a:off x="7371955" y="4266984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5" name="Google Shape;8735;p58"/>
              <p:cNvSpPr/>
              <p:nvPr/>
            </p:nvSpPr>
            <p:spPr>
              <a:xfrm rot="10800000">
                <a:off x="7845561" y="4271639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6" name="Google Shape;8736;p58"/>
              <p:cNvSpPr/>
              <p:nvPr/>
            </p:nvSpPr>
            <p:spPr>
              <a:xfrm rot="10800000">
                <a:off x="8442167" y="4276697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7" name="Google Shape;8737;p58"/>
              <p:cNvSpPr/>
              <p:nvPr/>
            </p:nvSpPr>
            <p:spPr>
              <a:xfrm rot="10800000">
                <a:off x="5491138" y="4249796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8" name="Google Shape;8738;p58"/>
              <p:cNvSpPr/>
              <p:nvPr/>
            </p:nvSpPr>
            <p:spPr>
              <a:xfrm rot="10800000">
                <a:off x="4851741" y="4118559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9" name="Google Shape;8739;p58"/>
              <p:cNvSpPr/>
              <p:nvPr/>
            </p:nvSpPr>
            <p:spPr>
              <a:xfrm rot="10800000">
                <a:off x="9149823" y="429263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0" name="Google Shape;8740;p58"/>
              <p:cNvSpPr/>
              <p:nvPr/>
            </p:nvSpPr>
            <p:spPr>
              <a:xfrm rot="10800000">
                <a:off x="5181488" y="4251631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1" name="Google Shape;8741;p58"/>
              <p:cNvSpPr/>
              <p:nvPr/>
            </p:nvSpPr>
            <p:spPr>
              <a:xfrm rot="10800000">
                <a:off x="5089462" y="4250736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2" name="Google Shape;8742;p58"/>
              <p:cNvSpPr/>
              <p:nvPr/>
            </p:nvSpPr>
            <p:spPr>
              <a:xfrm rot="10800000">
                <a:off x="8325567" y="4291736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3" name="Google Shape;8743;p58"/>
              <p:cNvSpPr/>
              <p:nvPr/>
            </p:nvSpPr>
            <p:spPr>
              <a:xfrm rot="10800000">
                <a:off x="6782644" y="4278935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4" name="Google Shape;8744;p58"/>
              <p:cNvSpPr/>
              <p:nvPr/>
            </p:nvSpPr>
            <p:spPr>
              <a:xfrm rot="10800000">
                <a:off x="4805549" y="4250870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5" name="Google Shape;8745;p58"/>
              <p:cNvSpPr/>
              <p:nvPr/>
            </p:nvSpPr>
            <p:spPr>
              <a:xfrm rot="10800000">
                <a:off x="5606798" y="4272623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6" name="Google Shape;8746;p58"/>
              <p:cNvSpPr/>
              <p:nvPr/>
            </p:nvSpPr>
            <p:spPr>
              <a:xfrm rot="10800000">
                <a:off x="7258085" y="4292542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7" name="Google Shape;8747;p58"/>
              <p:cNvSpPr/>
              <p:nvPr/>
            </p:nvSpPr>
            <p:spPr>
              <a:xfrm rot="10800000">
                <a:off x="7732631" y="4297868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8" name="Google Shape;8748;p58"/>
              <p:cNvSpPr/>
              <p:nvPr/>
            </p:nvSpPr>
            <p:spPr>
              <a:xfrm rot="10800000">
                <a:off x="5390025" y="4276204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9" name="Google Shape;8749;p58"/>
              <p:cNvSpPr/>
              <p:nvPr/>
            </p:nvSpPr>
            <p:spPr>
              <a:xfrm rot="10800000">
                <a:off x="6665149" y="4297197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0" name="Google Shape;8750;p58"/>
              <p:cNvSpPr/>
              <p:nvPr/>
            </p:nvSpPr>
            <p:spPr>
              <a:xfrm rot="10800000">
                <a:off x="8208072" y="4312684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1" name="Google Shape;8751;p58"/>
              <p:cNvSpPr/>
              <p:nvPr/>
            </p:nvSpPr>
            <p:spPr>
              <a:xfrm rot="10800000">
                <a:off x="5723398" y="4292631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2" name="Google Shape;8752;p58"/>
              <p:cNvSpPr/>
              <p:nvPr/>
            </p:nvSpPr>
            <p:spPr>
              <a:xfrm rot="10800000">
                <a:off x="5292583" y="4290796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3" name="Google Shape;8753;p58"/>
              <p:cNvSpPr/>
              <p:nvPr/>
            </p:nvSpPr>
            <p:spPr>
              <a:xfrm rot="10800000">
                <a:off x="6548594" y="4311430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4" name="Google Shape;8754;p58"/>
              <p:cNvSpPr/>
              <p:nvPr/>
            </p:nvSpPr>
            <p:spPr>
              <a:xfrm rot="10800000">
                <a:off x="4919150" y="4285380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5" name="Google Shape;8755;p58"/>
              <p:cNvSpPr/>
              <p:nvPr/>
            </p:nvSpPr>
            <p:spPr>
              <a:xfrm rot="10800000">
                <a:off x="7143320" y="4318144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6" name="Google Shape;8756;p58"/>
              <p:cNvSpPr/>
              <p:nvPr/>
            </p:nvSpPr>
            <p:spPr>
              <a:xfrm rot="10800000">
                <a:off x="5198766" y="4294422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7" name="Google Shape;8757;p58"/>
              <p:cNvSpPr/>
              <p:nvPr/>
            </p:nvSpPr>
            <p:spPr>
              <a:xfrm rot="10800000">
                <a:off x="7615136" y="4323560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8" name="Google Shape;8758;p58"/>
              <p:cNvSpPr/>
              <p:nvPr/>
            </p:nvSpPr>
            <p:spPr>
              <a:xfrm rot="10800000">
                <a:off x="5840893" y="4308118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9" name="Google Shape;8759;p58"/>
              <p:cNvSpPr/>
              <p:nvPr/>
            </p:nvSpPr>
            <p:spPr>
              <a:xfrm rot="10800000">
                <a:off x="8092412" y="4330901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0" name="Google Shape;8760;p58"/>
              <p:cNvSpPr/>
              <p:nvPr/>
            </p:nvSpPr>
            <p:spPr>
              <a:xfrm rot="10800000">
                <a:off x="5503895" y="4307178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1" name="Google Shape;8761;p58"/>
              <p:cNvSpPr/>
              <p:nvPr/>
            </p:nvSpPr>
            <p:spPr>
              <a:xfrm rot="10800000">
                <a:off x="6430651" y="4321680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2" name="Google Shape;8762;p58"/>
              <p:cNvSpPr/>
              <p:nvPr/>
            </p:nvSpPr>
            <p:spPr>
              <a:xfrm rot="10800000">
                <a:off x="8925799" y="4346164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3" name="Google Shape;8763;p58"/>
              <p:cNvSpPr/>
              <p:nvPr/>
            </p:nvSpPr>
            <p:spPr>
              <a:xfrm rot="10800000">
                <a:off x="5958388" y="431993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4" name="Google Shape;8764;p58"/>
              <p:cNvSpPr/>
              <p:nvPr/>
            </p:nvSpPr>
            <p:spPr>
              <a:xfrm rot="10800000">
                <a:off x="8807364" y="4346388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5" name="Google Shape;8765;p58"/>
              <p:cNvSpPr/>
              <p:nvPr/>
            </p:nvSpPr>
            <p:spPr>
              <a:xfrm rot="10800000">
                <a:off x="6312708" y="4327231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6" name="Google Shape;8766;p58"/>
              <p:cNvSpPr/>
              <p:nvPr/>
            </p:nvSpPr>
            <p:spPr>
              <a:xfrm rot="10800000">
                <a:off x="9043294" y="435095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7" name="Google Shape;8767;p58"/>
              <p:cNvSpPr/>
              <p:nvPr/>
            </p:nvSpPr>
            <p:spPr>
              <a:xfrm rot="10800000">
                <a:off x="6075883" y="4326335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8" name="Google Shape;8768;p58"/>
              <p:cNvSpPr/>
              <p:nvPr/>
            </p:nvSpPr>
            <p:spPr>
              <a:xfrm rot="10800000">
                <a:off x="6194273" y="4329021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9" name="Google Shape;8769;p58"/>
              <p:cNvSpPr/>
              <p:nvPr/>
            </p:nvSpPr>
            <p:spPr>
              <a:xfrm rot="10800000">
                <a:off x="8688974" y="4351849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0" name="Google Shape;8770;p58"/>
              <p:cNvSpPr/>
              <p:nvPr/>
            </p:nvSpPr>
            <p:spPr>
              <a:xfrm rot="10800000">
                <a:off x="4819200" y="4308521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1" name="Google Shape;8771;p58"/>
              <p:cNvSpPr/>
              <p:nvPr/>
            </p:nvSpPr>
            <p:spPr>
              <a:xfrm rot="10800000">
                <a:off x="7027660" y="4340927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2" name="Google Shape;8772;p58"/>
              <p:cNvSpPr/>
              <p:nvPr/>
            </p:nvSpPr>
            <p:spPr>
              <a:xfrm rot="10800000">
                <a:off x="9161685" y="4361875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3" name="Google Shape;8773;p58"/>
              <p:cNvSpPr/>
              <p:nvPr/>
            </p:nvSpPr>
            <p:spPr>
              <a:xfrm rot="10800000">
                <a:off x="5405512" y="4327231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4" name="Google Shape;8774;p58"/>
              <p:cNvSpPr/>
              <p:nvPr/>
            </p:nvSpPr>
            <p:spPr>
              <a:xfrm rot="10800000">
                <a:off x="7502475" y="4349879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5" name="Google Shape;8775;p58"/>
              <p:cNvSpPr/>
              <p:nvPr/>
            </p:nvSpPr>
            <p:spPr>
              <a:xfrm rot="10800000">
                <a:off x="7977647" y="4355474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6" name="Google Shape;8776;p58"/>
              <p:cNvSpPr/>
              <p:nvPr/>
            </p:nvSpPr>
            <p:spPr>
              <a:xfrm rot="10800000">
                <a:off x="8571479" y="4363755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7" name="Google Shape;8777;p58"/>
              <p:cNvSpPr/>
              <p:nvPr/>
            </p:nvSpPr>
            <p:spPr>
              <a:xfrm rot="10800000">
                <a:off x="5619555" y="4333631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8" name="Google Shape;8778;p58"/>
              <p:cNvSpPr/>
              <p:nvPr/>
            </p:nvSpPr>
            <p:spPr>
              <a:xfrm rot="10800000">
                <a:off x="4979441" y="4203559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9" name="Google Shape;8779;p58"/>
              <p:cNvSpPr/>
              <p:nvPr/>
            </p:nvSpPr>
            <p:spPr>
              <a:xfrm rot="10800000">
                <a:off x="9279180" y="437825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0" name="Google Shape;8780;p58"/>
              <p:cNvSpPr/>
              <p:nvPr/>
            </p:nvSpPr>
            <p:spPr>
              <a:xfrm rot="10800000">
                <a:off x="5310800" y="4337257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1" name="Google Shape;8781;p58"/>
              <p:cNvSpPr/>
              <p:nvPr/>
            </p:nvSpPr>
            <p:spPr>
              <a:xfrm rot="10800000">
                <a:off x="5210627" y="4336362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2" name="Google Shape;8782;p58"/>
              <p:cNvSpPr/>
              <p:nvPr/>
            </p:nvSpPr>
            <p:spPr>
              <a:xfrm rot="10800000">
                <a:off x="6910434" y="4360532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3" name="Google Shape;8783;p58"/>
              <p:cNvSpPr/>
              <p:nvPr/>
            </p:nvSpPr>
            <p:spPr>
              <a:xfrm rot="10800000">
                <a:off x="8454655" y="4378526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4" name="Google Shape;8784;p58"/>
              <p:cNvSpPr/>
              <p:nvPr/>
            </p:nvSpPr>
            <p:spPr>
              <a:xfrm rot="10800000">
                <a:off x="4933741" y="4338152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5" name="Google Shape;8785;p58"/>
              <p:cNvSpPr/>
              <p:nvPr/>
            </p:nvSpPr>
            <p:spPr>
              <a:xfrm rot="10800000">
                <a:off x="5735215" y="4357265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6" name="Google Shape;8786;p58"/>
              <p:cNvSpPr/>
              <p:nvPr/>
            </p:nvSpPr>
            <p:spPr>
              <a:xfrm rot="10800000">
                <a:off x="7387442" y="4376377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7" name="Google Shape;8787;p58"/>
              <p:cNvSpPr/>
              <p:nvPr/>
            </p:nvSpPr>
            <p:spPr>
              <a:xfrm rot="10800000">
                <a:off x="7861764" y="4384658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8" name="Google Shape;8788;p58"/>
              <p:cNvSpPr/>
              <p:nvPr/>
            </p:nvSpPr>
            <p:spPr>
              <a:xfrm rot="10800000">
                <a:off x="5519382" y="4360935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9" name="Google Shape;8789;p58"/>
              <p:cNvSpPr/>
              <p:nvPr/>
            </p:nvSpPr>
            <p:spPr>
              <a:xfrm rot="10800000">
                <a:off x="6794505" y="4380092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0" name="Google Shape;8790;p58"/>
              <p:cNvSpPr/>
              <p:nvPr/>
            </p:nvSpPr>
            <p:spPr>
              <a:xfrm rot="10800000">
                <a:off x="8338324" y="4393744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1" name="Google Shape;8791;p58"/>
              <p:cNvSpPr/>
              <p:nvPr/>
            </p:nvSpPr>
            <p:spPr>
              <a:xfrm rot="10800000">
                <a:off x="5852083" y="4376064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2" name="Google Shape;8792;p58"/>
              <p:cNvSpPr/>
              <p:nvPr/>
            </p:nvSpPr>
            <p:spPr>
              <a:xfrm rot="10800000">
                <a:off x="5421939" y="4375527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3" name="Google Shape;8793;p58"/>
              <p:cNvSpPr/>
              <p:nvPr/>
            </p:nvSpPr>
            <p:spPr>
              <a:xfrm rot="10800000">
                <a:off x="6677010" y="4392849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4" name="Google Shape;8794;p58"/>
              <p:cNvSpPr/>
              <p:nvPr/>
            </p:nvSpPr>
            <p:spPr>
              <a:xfrm rot="10800000">
                <a:off x="7272677" y="440104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5" name="Google Shape;8795;p58"/>
              <p:cNvSpPr/>
              <p:nvPr/>
            </p:nvSpPr>
            <p:spPr>
              <a:xfrm rot="10800000">
                <a:off x="7746283" y="4406143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6" name="Google Shape;8796;p58"/>
              <p:cNvSpPr/>
              <p:nvPr/>
            </p:nvSpPr>
            <p:spPr>
              <a:xfrm rot="10800000">
                <a:off x="5320513" y="4380943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7" name="Google Shape;8797;p58"/>
              <p:cNvSpPr/>
              <p:nvPr/>
            </p:nvSpPr>
            <p:spPr>
              <a:xfrm rot="10800000">
                <a:off x="5046671" y="4372796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8" name="Google Shape;8798;p58"/>
              <p:cNvSpPr/>
              <p:nvPr/>
            </p:nvSpPr>
            <p:spPr>
              <a:xfrm rot="10800000">
                <a:off x="5969310" y="4391909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9" name="Google Shape;8799;p58"/>
              <p:cNvSpPr/>
              <p:nvPr/>
            </p:nvSpPr>
            <p:spPr>
              <a:xfrm rot="10800000">
                <a:off x="4830167" y="4372796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0" name="Google Shape;8800;p58"/>
              <p:cNvSpPr/>
              <p:nvPr/>
            </p:nvSpPr>
            <p:spPr>
              <a:xfrm rot="10800000">
                <a:off x="8221008" y="4415542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1" name="Google Shape;8801;p58"/>
              <p:cNvSpPr/>
              <p:nvPr/>
            </p:nvSpPr>
            <p:spPr>
              <a:xfrm rot="10800000">
                <a:off x="5633206" y="4390969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2" name="Google Shape;8802;p58"/>
              <p:cNvSpPr/>
              <p:nvPr/>
            </p:nvSpPr>
            <p:spPr>
              <a:xfrm rot="10800000">
                <a:off x="6559515" y="4403770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3" name="Google Shape;8803;p58"/>
              <p:cNvSpPr/>
              <p:nvPr/>
            </p:nvSpPr>
            <p:spPr>
              <a:xfrm rot="10800000">
                <a:off x="6086805" y="4402875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4" name="Google Shape;8804;p58"/>
              <p:cNvSpPr/>
              <p:nvPr/>
            </p:nvSpPr>
            <p:spPr>
              <a:xfrm rot="10800000">
                <a:off x="9055111" y="4431745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5" name="Google Shape;8805;p58"/>
              <p:cNvSpPr/>
              <p:nvPr/>
            </p:nvSpPr>
            <p:spPr>
              <a:xfrm rot="10800000">
                <a:off x="8936721" y="4431074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6" name="Google Shape;8806;p58"/>
              <p:cNvSpPr/>
              <p:nvPr/>
            </p:nvSpPr>
            <p:spPr>
              <a:xfrm rot="10800000">
                <a:off x="6441125" y="4410081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7" name="Google Shape;8807;p58"/>
              <p:cNvSpPr/>
              <p:nvPr/>
            </p:nvSpPr>
            <p:spPr>
              <a:xfrm rot="10800000">
                <a:off x="6323630" y="4413080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8" name="Google Shape;8808;p58"/>
              <p:cNvSpPr/>
              <p:nvPr/>
            </p:nvSpPr>
            <p:spPr>
              <a:xfrm rot="10800000">
                <a:off x="6205195" y="4410081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9" name="Google Shape;8809;p58"/>
              <p:cNvSpPr/>
              <p:nvPr/>
            </p:nvSpPr>
            <p:spPr>
              <a:xfrm rot="10800000">
                <a:off x="9172606" y="4437475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0" name="Google Shape;8810;p58"/>
              <p:cNvSpPr/>
              <p:nvPr/>
            </p:nvSpPr>
            <p:spPr>
              <a:xfrm rot="10800000">
                <a:off x="8819226" y="4436535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1" name="Google Shape;8811;p58"/>
              <p:cNvSpPr/>
              <p:nvPr/>
            </p:nvSpPr>
            <p:spPr>
              <a:xfrm rot="10800000">
                <a:off x="7156077" y="442382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2" name="Google Shape;8812;p58"/>
              <p:cNvSpPr/>
              <p:nvPr/>
            </p:nvSpPr>
            <p:spPr>
              <a:xfrm rot="10800000">
                <a:off x="4947393" y="4396430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3" name="Google Shape;8813;p58"/>
              <p:cNvSpPr/>
              <p:nvPr/>
            </p:nvSpPr>
            <p:spPr>
              <a:xfrm rot="10800000">
                <a:off x="9290996" y="4447501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4" name="Google Shape;8814;p58"/>
              <p:cNvSpPr/>
              <p:nvPr/>
            </p:nvSpPr>
            <p:spPr>
              <a:xfrm rot="10800000">
                <a:off x="7631518" y="4433625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5" name="Google Shape;8815;p58"/>
              <p:cNvSpPr/>
              <p:nvPr/>
            </p:nvSpPr>
            <p:spPr>
              <a:xfrm rot="10800000">
                <a:off x="5533929" y="4411961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6" name="Google Shape;8816;p58"/>
              <p:cNvSpPr/>
              <p:nvPr/>
            </p:nvSpPr>
            <p:spPr>
              <a:xfrm rot="10800000">
                <a:off x="8106064" y="4439131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7" name="Google Shape;8817;p58"/>
              <p:cNvSpPr/>
              <p:nvPr/>
            </p:nvSpPr>
            <p:spPr>
              <a:xfrm rot="10800000">
                <a:off x="5748911" y="4418317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8" name="Google Shape;8818;p58"/>
              <p:cNvSpPr/>
              <p:nvPr/>
            </p:nvSpPr>
            <p:spPr>
              <a:xfrm rot="10800000">
                <a:off x="8700970" y="4448217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9" name="Google Shape;8819;p58"/>
              <p:cNvSpPr/>
              <p:nvPr/>
            </p:nvSpPr>
            <p:spPr>
              <a:xfrm rot="10800000">
                <a:off x="5101815" y="4290304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0" name="Google Shape;8820;p58"/>
              <p:cNvSpPr/>
              <p:nvPr/>
            </p:nvSpPr>
            <p:spPr>
              <a:xfrm rot="10800000">
                <a:off x="5439216" y="4423107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1" name="Google Shape;8821;p58"/>
              <p:cNvSpPr/>
              <p:nvPr/>
            </p:nvSpPr>
            <p:spPr>
              <a:xfrm rot="10800000">
                <a:off x="9408491" y="446477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2" name="Google Shape;8822;p58"/>
              <p:cNvSpPr/>
              <p:nvPr/>
            </p:nvSpPr>
            <p:spPr>
              <a:xfrm rot="10800000">
                <a:off x="7040417" y="4444770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3" name="Google Shape;8823;p58"/>
              <p:cNvSpPr/>
              <p:nvPr/>
            </p:nvSpPr>
            <p:spPr>
              <a:xfrm rot="10800000">
                <a:off x="5339312" y="4422838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4" name="Google Shape;8824;p58"/>
              <p:cNvSpPr/>
              <p:nvPr/>
            </p:nvSpPr>
            <p:spPr>
              <a:xfrm rot="10800000">
                <a:off x="8584235" y="4460705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5" name="Google Shape;8825;p58"/>
              <p:cNvSpPr/>
              <p:nvPr/>
            </p:nvSpPr>
            <p:spPr>
              <a:xfrm rot="10800000">
                <a:off x="5864571" y="4441055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6" name="Google Shape;8826;p58"/>
              <p:cNvSpPr/>
              <p:nvPr/>
            </p:nvSpPr>
            <p:spPr>
              <a:xfrm rot="10800000">
                <a:off x="5069454" y="4425613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7" name="Google Shape;8827;p58"/>
              <p:cNvSpPr/>
              <p:nvPr/>
            </p:nvSpPr>
            <p:spPr>
              <a:xfrm rot="10800000">
                <a:off x="7516753" y="4459317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8" name="Google Shape;8828;p58"/>
              <p:cNvSpPr/>
              <p:nvPr/>
            </p:nvSpPr>
            <p:spPr>
              <a:xfrm rot="10800000">
                <a:off x="7991075" y="4467553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9" name="Google Shape;8829;p58"/>
              <p:cNvSpPr/>
              <p:nvPr/>
            </p:nvSpPr>
            <p:spPr>
              <a:xfrm rot="10800000">
                <a:off x="5647798" y="4445621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0" name="Google Shape;8830;p58"/>
              <p:cNvSpPr/>
              <p:nvPr/>
            </p:nvSpPr>
            <p:spPr>
              <a:xfrm rot="10800000">
                <a:off x="6923370" y="4462495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1" name="Google Shape;8831;p58"/>
              <p:cNvSpPr/>
              <p:nvPr/>
            </p:nvSpPr>
            <p:spPr>
              <a:xfrm rot="10800000">
                <a:off x="8467636" y="4478430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2" name="Google Shape;8832;p58"/>
              <p:cNvSpPr/>
              <p:nvPr/>
            </p:nvSpPr>
            <p:spPr>
              <a:xfrm rot="10800000">
                <a:off x="5981171" y="4460213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3" name="Google Shape;8833;p58"/>
              <p:cNvSpPr/>
              <p:nvPr/>
            </p:nvSpPr>
            <p:spPr>
              <a:xfrm rot="10800000">
                <a:off x="4841088" y="4444726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4" name="Google Shape;8834;p58"/>
              <p:cNvSpPr/>
              <p:nvPr/>
            </p:nvSpPr>
            <p:spPr>
              <a:xfrm rot="10800000">
                <a:off x="6806322" y="4476595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5" name="Google Shape;8835;p58"/>
              <p:cNvSpPr/>
              <p:nvPr/>
            </p:nvSpPr>
            <p:spPr>
              <a:xfrm rot="10800000">
                <a:off x="5550356" y="446110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6" name="Google Shape;8836;p58"/>
              <p:cNvSpPr/>
              <p:nvPr/>
            </p:nvSpPr>
            <p:spPr>
              <a:xfrm rot="10800000">
                <a:off x="7401093" y="448393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7" name="Google Shape;8837;p58"/>
              <p:cNvSpPr/>
              <p:nvPr/>
            </p:nvSpPr>
            <p:spPr>
              <a:xfrm rot="10800000">
                <a:off x="5230008" y="4376153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8" name="Google Shape;8838;p58"/>
              <p:cNvSpPr/>
              <p:nvPr/>
            </p:nvSpPr>
            <p:spPr>
              <a:xfrm rot="10800000">
                <a:off x="7872282" y="4490247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9" name="Google Shape;8839;p58"/>
              <p:cNvSpPr/>
              <p:nvPr/>
            </p:nvSpPr>
            <p:spPr>
              <a:xfrm rot="10800000">
                <a:off x="6098666" y="4475700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0" name="Google Shape;8840;p58"/>
              <p:cNvSpPr/>
              <p:nvPr/>
            </p:nvSpPr>
            <p:spPr>
              <a:xfrm rot="10800000">
                <a:off x="5450138" y="4466569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1" name="Google Shape;8841;p58"/>
              <p:cNvSpPr/>
              <p:nvPr/>
            </p:nvSpPr>
            <p:spPr>
              <a:xfrm rot="10800000">
                <a:off x="5182383" y="4460213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2" name="Google Shape;8842;p58"/>
              <p:cNvSpPr/>
              <p:nvPr/>
            </p:nvSpPr>
            <p:spPr>
              <a:xfrm rot="10800000">
                <a:off x="8350409" y="4501974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3" name="Google Shape;8843;p58"/>
              <p:cNvSpPr/>
              <p:nvPr/>
            </p:nvSpPr>
            <p:spPr>
              <a:xfrm rot="10800000">
                <a:off x="5762563" y="4475700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4" name="Google Shape;8844;p58"/>
              <p:cNvSpPr/>
              <p:nvPr/>
            </p:nvSpPr>
            <p:spPr>
              <a:xfrm rot="10800000">
                <a:off x="6687932" y="4486666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5" name="Google Shape;8845;p58"/>
              <p:cNvSpPr/>
              <p:nvPr/>
            </p:nvSpPr>
            <p:spPr>
              <a:xfrm rot="10800000">
                <a:off x="4966506" y="4461108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6" name="Google Shape;8846;p58"/>
              <p:cNvSpPr/>
              <p:nvPr/>
            </p:nvSpPr>
            <p:spPr>
              <a:xfrm rot="10800000">
                <a:off x="6216161" y="4486621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7" name="Google Shape;8847;p58"/>
              <p:cNvSpPr/>
              <p:nvPr/>
            </p:nvSpPr>
            <p:spPr>
              <a:xfrm rot="10800000">
                <a:off x="6570437" y="4492977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8" name="Google Shape;8848;p58"/>
              <p:cNvSpPr/>
              <p:nvPr/>
            </p:nvSpPr>
            <p:spPr>
              <a:xfrm rot="10800000">
                <a:off x="6333119" y="4491858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9" name="Google Shape;8849;p58"/>
              <p:cNvSpPr/>
              <p:nvPr/>
            </p:nvSpPr>
            <p:spPr>
              <a:xfrm rot="10800000">
                <a:off x="9184467" y="4516700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0" name="Google Shape;8850;p58"/>
              <p:cNvSpPr/>
              <p:nvPr/>
            </p:nvSpPr>
            <p:spPr>
              <a:xfrm rot="10800000">
                <a:off x="9066032" y="451670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1" name="Google Shape;8851;p58"/>
              <p:cNvSpPr/>
              <p:nvPr/>
            </p:nvSpPr>
            <p:spPr>
              <a:xfrm rot="10800000">
                <a:off x="6452046" y="4494857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2" name="Google Shape;8852;p58"/>
              <p:cNvSpPr/>
              <p:nvPr/>
            </p:nvSpPr>
            <p:spPr>
              <a:xfrm rot="10800000">
                <a:off x="9301963" y="4523100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3" name="Google Shape;8853;p58"/>
              <p:cNvSpPr/>
              <p:nvPr/>
            </p:nvSpPr>
            <p:spPr>
              <a:xfrm rot="10800000">
                <a:off x="7285434" y="4506674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4" name="Google Shape;8854;p58"/>
              <p:cNvSpPr/>
              <p:nvPr/>
            </p:nvSpPr>
            <p:spPr>
              <a:xfrm rot="10800000">
                <a:off x="8948537" y="4521265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5" name="Google Shape;8855;p58"/>
              <p:cNvSpPr/>
              <p:nvPr/>
            </p:nvSpPr>
            <p:spPr>
              <a:xfrm rot="10800000">
                <a:off x="7760875" y="4517013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6" name="Google Shape;8856;p58"/>
              <p:cNvSpPr/>
              <p:nvPr/>
            </p:nvSpPr>
            <p:spPr>
              <a:xfrm rot="10800000">
                <a:off x="9420353" y="4534022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7" name="Google Shape;8857;p58"/>
              <p:cNvSpPr/>
              <p:nvPr/>
            </p:nvSpPr>
            <p:spPr>
              <a:xfrm rot="10800000">
                <a:off x="8234481" y="4523056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8" name="Google Shape;8858;p58"/>
              <p:cNvSpPr/>
              <p:nvPr/>
            </p:nvSpPr>
            <p:spPr>
              <a:xfrm rot="10800000">
                <a:off x="5663285" y="4496647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9" name="Google Shape;8859;p58"/>
              <p:cNvSpPr/>
              <p:nvPr/>
            </p:nvSpPr>
            <p:spPr>
              <a:xfrm rot="10800000">
                <a:off x="5082166" y="4484025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0" name="Google Shape;8860;p58"/>
              <p:cNvSpPr/>
              <p:nvPr/>
            </p:nvSpPr>
            <p:spPr>
              <a:xfrm rot="10800000">
                <a:off x="5877328" y="4502108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1" name="Google Shape;8861;p58"/>
              <p:cNvSpPr/>
              <p:nvPr/>
            </p:nvSpPr>
            <p:spPr>
              <a:xfrm rot="10800000">
                <a:off x="8830147" y="4532813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2" name="Google Shape;8862;p58"/>
              <p:cNvSpPr/>
              <p:nvPr/>
            </p:nvSpPr>
            <p:spPr>
              <a:xfrm rot="10800000">
                <a:off x="7166864" y="4528158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3" name="Google Shape;8863;p58"/>
              <p:cNvSpPr/>
              <p:nvPr/>
            </p:nvSpPr>
            <p:spPr>
              <a:xfrm rot="10800000">
                <a:off x="5294418" y="4499333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4" name="Google Shape;8864;p58"/>
              <p:cNvSpPr/>
              <p:nvPr/>
            </p:nvSpPr>
            <p:spPr>
              <a:xfrm rot="10800000">
                <a:off x="5560382" y="4506674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5" name="Google Shape;8865;p58"/>
              <p:cNvSpPr/>
              <p:nvPr/>
            </p:nvSpPr>
            <p:spPr>
              <a:xfrm rot="10800000">
                <a:off x="9536953" y="455040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6" name="Google Shape;8866;p58"/>
              <p:cNvSpPr/>
              <p:nvPr/>
            </p:nvSpPr>
            <p:spPr>
              <a:xfrm rot="10800000">
                <a:off x="5467460" y="4508509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7" name="Google Shape;8867;p58"/>
              <p:cNvSpPr/>
              <p:nvPr/>
            </p:nvSpPr>
            <p:spPr>
              <a:xfrm rot="10800000">
                <a:off x="8713547" y="4544943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8" name="Google Shape;8868;p58"/>
              <p:cNvSpPr/>
              <p:nvPr/>
            </p:nvSpPr>
            <p:spPr>
              <a:xfrm rot="10800000">
                <a:off x="5993883" y="452489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9" name="Google Shape;8869;p58"/>
              <p:cNvSpPr/>
              <p:nvPr/>
            </p:nvSpPr>
            <p:spPr>
              <a:xfrm rot="10800000">
                <a:off x="7646110" y="4542213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0" name="Google Shape;8870;p58"/>
              <p:cNvSpPr/>
              <p:nvPr/>
            </p:nvSpPr>
            <p:spPr>
              <a:xfrm rot="10800000">
                <a:off x="8119716" y="4547674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1" name="Google Shape;8871;p58"/>
              <p:cNvSpPr/>
              <p:nvPr/>
            </p:nvSpPr>
            <p:spPr>
              <a:xfrm rot="10800000">
                <a:off x="5189232" y="4513164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2" name="Google Shape;8872;p58"/>
              <p:cNvSpPr/>
              <p:nvPr/>
            </p:nvSpPr>
            <p:spPr>
              <a:xfrm rot="10800000">
                <a:off x="5777155" y="4530352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3" name="Google Shape;8873;p58"/>
              <p:cNvSpPr/>
              <p:nvPr/>
            </p:nvSpPr>
            <p:spPr>
              <a:xfrm rot="10800000">
                <a:off x="7052279" y="4545839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4" name="Google Shape;8874;p58"/>
              <p:cNvSpPr/>
              <p:nvPr/>
            </p:nvSpPr>
            <p:spPr>
              <a:xfrm rot="10800000">
                <a:off x="8596992" y="4562266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5" name="Google Shape;8875;p58"/>
              <p:cNvSpPr/>
              <p:nvPr/>
            </p:nvSpPr>
            <p:spPr>
              <a:xfrm rot="10800000">
                <a:off x="6110483" y="4545033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6" name="Google Shape;8876;p58"/>
              <p:cNvSpPr/>
              <p:nvPr/>
            </p:nvSpPr>
            <p:spPr>
              <a:xfrm rot="10800000">
                <a:off x="4850174" y="4524040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7" name="Google Shape;8877;p58"/>
              <p:cNvSpPr/>
              <p:nvPr/>
            </p:nvSpPr>
            <p:spPr>
              <a:xfrm rot="10800000">
                <a:off x="6935679" y="4559446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8" name="Google Shape;8878;p58"/>
              <p:cNvSpPr/>
              <p:nvPr/>
            </p:nvSpPr>
            <p:spPr>
              <a:xfrm rot="10800000">
                <a:off x="7530450" y="4567637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9" name="Google Shape;8879;p58"/>
              <p:cNvSpPr/>
              <p:nvPr/>
            </p:nvSpPr>
            <p:spPr>
              <a:xfrm rot="10800000">
                <a:off x="5672371" y="4545839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0" name="Google Shape;8880;p58"/>
              <p:cNvSpPr/>
              <p:nvPr/>
            </p:nvSpPr>
            <p:spPr>
              <a:xfrm rot="10800000">
                <a:off x="4968609" y="4533082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1" name="Google Shape;8881;p58"/>
              <p:cNvSpPr/>
              <p:nvPr/>
            </p:nvSpPr>
            <p:spPr>
              <a:xfrm rot="10800000">
                <a:off x="5357753" y="4462451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2" name="Google Shape;8882;p58"/>
              <p:cNvSpPr/>
              <p:nvPr/>
            </p:nvSpPr>
            <p:spPr>
              <a:xfrm rot="10800000">
                <a:off x="8001863" y="4573948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3" name="Google Shape;8883;p58"/>
              <p:cNvSpPr/>
              <p:nvPr/>
            </p:nvSpPr>
            <p:spPr>
              <a:xfrm rot="10800000">
                <a:off x="6227978" y="4558595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4" name="Google Shape;8884;p58"/>
              <p:cNvSpPr/>
              <p:nvPr/>
            </p:nvSpPr>
            <p:spPr>
              <a:xfrm rot="10800000">
                <a:off x="5578599" y="4552150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5" name="Google Shape;8885;p58"/>
              <p:cNvSpPr/>
              <p:nvPr/>
            </p:nvSpPr>
            <p:spPr>
              <a:xfrm rot="10800000">
                <a:off x="8479945" y="4583885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6" name="Google Shape;8886;p58"/>
              <p:cNvSpPr/>
              <p:nvPr/>
            </p:nvSpPr>
            <p:spPr>
              <a:xfrm rot="10800000">
                <a:off x="6817288" y="4569517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7" name="Google Shape;8887;p58"/>
              <p:cNvSpPr/>
              <p:nvPr/>
            </p:nvSpPr>
            <p:spPr>
              <a:xfrm rot="10800000">
                <a:off x="5890979" y="4559490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8" name="Google Shape;8888;p58"/>
              <p:cNvSpPr/>
              <p:nvPr/>
            </p:nvSpPr>
            <p:spPr>
              <a:xfrm rot="10800000">
                <a:off x="5302609" y="4547629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9" name="Google Shape;8889;p58"/>
              <p:cNvSpPr/>
              <p:nvPr/>
            </p:nvSpPr>
            <p:spPr>
              <a:xfrm rot="10800000">
                <a:off x="6345473" y="4569517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0" name="Google Shape;8890;p58"/>
              <p:cNvSpPr/>
              <p:nvPr/>
            </p:nvSpPr>
            <p:spPr>
              <a:xfrm rot="10800000">
                <a:off x="6699793" y="4575917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1" name="Google Shape;8891;p58"/>
              <p:cNvSpPr/>
              <p:nvPr/>
            </p:nvSpPr>
            <p:spPr>
              <a:xfrm rot="10800000">
                <a:off x="5086328" y="4549017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2" name="Google Shape;8892;p58"/>
              <p:cNvSpPr/>
              <p:nvPr/>
            </p:nvSpPr>
            <p:spPr>
              <a:xfrm rot="10800000">
                <a:off x="6462968" y="4575917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3" name="Google Shape;8893;p58"/>
              <p:cNvSpPr/>
              <p:nvPr/>
            </p:nvSpPr>
            <p:spPr>
              <a:xfrm rot="10800000">
                <a:off x="6581358" y="4578603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4" name="Google Shape;8894;p58"/>
              <p:cNvSpPr/>
              <p:nvPr/>
            </p:nvSpPr>
            <p:spPr>
              <a:xfrm rot="10800000">
                <a:off x="9313779" y="4602326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5" name="Google Shape;8895;p58"/>
              <p:cNvSpPr/>
              <p:nvPr/>
            </p:nvSpPr>
            <p:spPr>
              <a:xfrm rot="10800000">
                <a:off x="9194449" y="4601431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6" name="Google Shape;8896;p58"/>
              <p:cNvSpPr/>
              <p:nvPr/>
            </p:nvSpPr>
            <p:spPr>
              <a:xfrm rot="10800000">
                <a:off x="7414298" y="4590464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7" name="Google Shape;8897;p58"/>
              <p:cNvSpPr/>
              <p:nvPr/>
            </p:nvSpPr>
            <p:spPr>
              <a:xfrm rot="10800000">
                <a:off x="9431990" y="4609085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8" name="Google Shape;8898;p58"/>
              <p:cNvSpPr/>
              <p:nvPr/>
            </p:nvSpPr>
            <p:spPr>
              <a:xfrm rot="10800000">
                <a:off x="9076999" y="4605951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9" name="Google Shape;8899;p58"/>
              <p:cNvSpPr/>
              <p:nvPr/>
            </p:nvSpPr>
            <p:spPr>
              <a:xfrm rot="10800000">
                <a:off x="7887456" y="4599595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0" name="Google Shape;8900;p58"/>
              <p:cNvSpPr/>
              <p:nvPr/>
            </p:nvSpPr>
            <p:spPr>
              <a:xfrm rot="10800000">
                <a:off x="8364732" y="4606712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1" name="Google Shape;8901;p58"/>
              <p:cNvSpPr/>
              <p:nvPr/>
            </p:nvSpPr>
            <p:spPr>
              <a:xfrm rot="10800000">
                <a:off x="5791702" y="458137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2" name="Google Shape;8902;p58"/>
              <p:cNvSpPr/>
              <p:nvPr/>
            </p:nvSpPr>
            <p:spPr>
              <a:xfrm rot="10800000">
                <a:off x="9549665" y="4620543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3" name="Google Shape;8903;p58"/>
              <p:cNvSpPr/>
              <p:nvPr/>
            </p:nvSpPr>
            <p:spPr>
              <a:xfrm rot="10800000">
                <a:off x="6006639" y="4585899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4" name="Google Shape;8904;p58"/>
              <p:cNvSpPr/>
              <p:nvPr/>
            </p:nvSpPr>
            <p:spPr>
              <a:xfrm rot="10800000">
                <a:off x="8959504" y="4617499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5" name="Google Shape;8905;p58"/>
              <p:cNvSpPr/>
              <p:nvPr/>
            </p:nvSpPr>
            <p:spPr>
              <a:xfrm rot="10800000">
                <a:off x="5209687" y="4571889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6" name="Google Shape;8906;p58"/>
              <p:cNvSpPr/>
              <p:nvPr/>
            </p:nvSpPr>
            <p:spPr>
              <a:xfrm rot="10800000">
                <a:off x="7297519" y="4609219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7" name="Google Shape;8907;p58"/>
              <p:cNvSpPr/>
              <p:nvPr/>
            </p:nvSpPr>
            <p:spPr>
              <a:xfrm rot="10800000">
                <a:off x="5689694" y="4592300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8" name="Google Shape;8908;p58"/>
              <p:cNvSpPr/>
              <p:nvPr/>
            </p:nvSpPr>
            <p:spPr>
              <a:xfrm rot="10800000">
                <a:off x="5421939" y="4585899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9" name="Google Shape;8909;p58"/>
              <p:cNvSpPr/>
              <p:nvPr/>
            </p:nvSpPr>
            <p:spPr>
              <a:xfrm rot="10800000">
                <a:off x="9667160" y="463603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0" name="Google Shape;8910;p58"/>
              <p:cNvSpPr/>
              <p:nvPr/>
            </p:nvSpPr>
            <p:spPr>
              <a:xfrm rot="10800000">
                <a:off x="5595877" y="4594135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1" name="Google Shape;8911;p58"/>
              <p:cNvSpPr/>
              <p:nvPr/>
            </p:nvSpPr>
            <p:spPr>
              <a:xfrm rot="10800000">
                <a:off x="8842904" y="462962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2" name="Google Shape;8912;p58"/>
              <p:cNvSpPr/>
              <p:nvPr/>
            </p:nvSpPr>
            <p:spPr>
              <a:xfrm rot="10800000">
                <a:off x="6122344" y="460868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3" name="Google Shape;8913;p58"/>
              <p:cNvSpPr/>
              <p:nvPr/>
            </p:nvSpPr>
            <p:spPr>
              <a:xfrm rot="10800000">
                <a:off x="7774526" y="4625959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4" name="Google Shape;8914;p58"/>
              <p:cNvSpPr/>
              <p:nvPr/>
            </p:nvSpPr>
            <p:spPr>
              <a:xfrm rot="10800000">
                <a:off x="8246029" y="4631420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5" name="Google Shape;8915;p58"/>
              <p:cNvSpPr/>
              <p:nvPr/>
            </p:nvSpPr>
            <p:spPr>
              <a:xfrm rot="10800000">
                <a:off x="5323512" y="4599461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6" name="Google Shape;8916;p58"/>
              <p:cNvSpPr/>
              <p:nvPr/>
            </p:nvSpPr>
            <p:spPr>
              <a:xfrm rot="10800000">
                <a:off x="7181590" y="4628734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7" name="Google Shape;8917;p58"/>
              <p:cNvSpPr/>
              <p:nvPr/>
            </p:nvSpPr>
            <p:spPr>
              <a:xfrm rot="10800000">
                <a:off x="5905571" y="4614142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8" name="Google Shape;8918;p58"/>
              <p:cNvSpPr/>
              <p:nvPr/>
            </p:nvSpPr>
            <p:spPr>
              <a:xfrm rot="10800000">
                <a:off x="8725901" y="4649010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9" name="Google Shape;8919;p58"/>
              <p:cNvSpPr/>
              <p:nvPr/>
            </p:nvSpPr>
            <p:spPr>
              <a:xfrm rot="10800000">
                <a:off x="6238899" y="4627794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0" name="Google Shape;8920;p58"/>
              <p:cNvSpPr/>
              <p:nvPr/>
            </p:nvSpPr>
            <p:spPr>
              <a:xfrm rot="10800000">
                <a:off x="7063469" y="4642431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1" name="Google Shape;8921;p58"/>
              <p:cNvSpPr/>
              <p:nvPr/>
            </p:nvSpPr>
            <p:spPr>
              <a:xfrm rot="10800000">
                <a:off x="4978591" y="4612889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2" name="Google Shape;8922;p58"/>
              <p:cNvSpPr/>
              <p:nvPr/>
            </p:nvSpPr>
            <p:spPr>
              <a:xfrm rot="10800000">
                <a:off x="7659762" y="4650532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3" name="Google Shape;8923;p58"/>
              <p:cNvSpPr/>
              <p:nvPr/>
            </p:nvSpPr>
            <p:spPr>
              <a:xfrm rot="10800000">
                <a:off x="4859305" y="4612397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4" name="Google Shape;8924;p58"/>
              <p:cNvSpPr/>
              <p:nvPr/>
            </p:nvSpPr>
            <p:spPr>
              <a:xfrm rot="10800000">
                <a:off x="5801728" y="4630569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5" name="Google Shape;8925;p58"/>
              <p:cNvSpPr/>
              <p:nvPr/>
            </p:nvSpPr>
            <p:spPr>
              <a:xfrm rot="10800000">
                <a:off x="8134308" y="4657649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6" name="Google Shape;8926;p58"/>
              <p:cNvSpPr/>
              <p:nvPr/>
            </p:nvSpPr>
            <p:spPr>
              <a:xfrm rot="10800000">
                <a:off x="6357334" y="4643505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7" name="Google Shape;8927;p58"/>
              <p:cNvSpPr/>
              <p:nvPr/>
            </p:nvSpPr>
            <p:spPr>
              <a:xfrm rot="10800000">
                <a:off x="5485946" y="4548703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8" name="Google Shape;8928;p58"/>
              <p:cNvSpPr/>
              <p:nvPr/>
            </p:nvSpPr>
            <p:spPr>
              <a:xfrm rot="10800000">
                <a:off x="5096086" y="4621483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9" name="Google Shape;8929;p58"/>
              <p:cNvSpPr/>
              <p:nvPr/>
            </p:nvSpPr>
            <p:spPr>
              <a:xfrm rot="10800000">
                <a:off x="6946152" y="4653307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0" name="Google Shape;8930;p58"/>
              <p:cNvSpPr/>
              <p:nvPr/>
            </p:nvSpPr>
            <p:spPr>
              <a:xfrm rot="10800000">
                <a:off x="8609749" y="4667004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1" name="Google Shape;8931;p58"/>
              <p:cNvSpPr/>
              <p:nvPr/>
            </p:nvSpPr>
            <p:spPr>
              <a:xfrm rot="10800000">
                <a:off x="5707016" y="4637776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2" name="Google Shape;8932;p58"/>
              <p:cNvSpPr/>
              <p:nvPr/>
            </p:nvSpPr>
            <p:spPr>
              <a:xfrm rot="10800000">
                <a:off x="6020336" y="4644176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3" name="Google Shape;8933;p58"/>
              <p:cNvSpPr/>
              <p:nvPr/>
            </p:nvSpPr>
            <p:spPr>
              <a:xfrm rot="10800000">
                <a:off x="6474829" y="4653307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4" name="Google Shape;8934;p58"/>
              <p:cNvSpPr/>
              <p:nvPr/>
            </p:nvSpPr>
            <p:spPr>
              <a:xfrm rot="10800000">
                <a:off x="5430399" y="4634284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5" name="Google Shape;8935;p58"/>
              <p:cNvSpPr/>
              <p:nvPr/>
            </p:nvSpPr>
            <p:spPr>
              <a:xfrm rot="10800000">
                <a:off x="6828210" y="4658813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6" name="Google Shape;8936;p58"/>
              <p:cNvSpPr/>
              <p:nvPr/>
            </p:nvSpPr>
            <p:spPr>
              <a:xfrm rot="10800000">
                <a:off x="6592324" y="4659663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7" name="Google Shape;8937;p58"/>
              <p:cNvSpPr/>
              <p:nvPr/>
            </p:nvSpPr>
            <p:spPr>
              <a:xfrm rot="10800000">
                <a:off x="6710715" y="4661499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8" name="Google Shape;8938;p58"/>
              <p:cNvSpPr/>
              <p:nvPr/>
            </p:nvSpPr>
            <p:spPr>
              <a:xfrm rot="10800000">
                <a:off x="5213626" y="4637328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9" name="Google Shape;8939;p58"/>
              <p:cNvSpPr/>
              <p:nvPr/>
            </p:nvSpPr>
            <p:spPr>
              <a:xfrm rot="10800000">
                <a:off x="9443136" y="4688892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0" name="Google Shape;8940;p58"/>
              <p:cNvSpPr/>
              <p:nvPr/>
            </p:nvSpPr>
            <p:spPr>
              <a:xfrm rot="10800000">
                <a:off x="9324701" y="4687012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1" name="Google Shape;8941;p58"/>
              <p:cNvSpPr/>
              <p:nvPr/>
            </p:nvSpPr>
            <p:spPr>
              <a:xfrm rot="10800000">
                <a:off x="7543609" y="4673360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2" name="Google Shape;8942;p58"/>
              <p:cNvSpPr/>
              <p:nvPr/>
            </p:nvSpPr>
            <p:spPr>
              <a:xfrm rot="10800000">
                <a:off x="9561526" y="4694308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3" name="Google Shape;8943;p58"/>
              <p:cNvSpPr/>
              <p:nvPr/>
            </p:nvSpPr>
            <p:spPr>
              <a:xfrm rot="10800000">
                <a:off x="9206310" y="4691577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4" name="Google Shape;8944;p58"/>
              <p:cNvSpPr/>
              <p:nvPr/>
            </p:nvSpPr>
            <p:spPr>
              <a:xfrm rot="10800000">
                <a:off x="8017036" y="4683476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5" name="Google Shape;8945;p58"/>
              <p:cNvSpPr/>
              <p:nvPr/>
            </p:nvSpPr>
            <p:spPr>
              <a:xfrm rot="10800000">
                <a:off x="8494044" y="4690682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6" name="Google Shape;8946;p58"/>
              <p:cNvSpPr/>
              <p:nvPr/>
            </p:nvSpPr>
            <p:spPr>
              <a:xfrm rot="10800000">
                <a:off x="6134564" y="4668794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7" name="Google Shape;8947;p58"/>
              <p:cNvSpPr/>
              <p:nvPr/>
            </p:nvSpPr>
            <p:spPr>
              <a:xfrm rot="10800000">
                <a:off x="5914658" y="4666064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8" name="Google Shape;8948;p58"/>
              <p:cNvSpPr/>
              <p:nvPr/>
            </p:nvSpPr>
            <p:spPr>
              <a:xfrm rot="10800000">
                <a:off x="9679021" y="4705229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9" name="Google Shape;8949;p58"/>
              <p:cNvSpPr/>
              <p:nvPr/>
            </p:nvSpPr>
            <p:spPr>
              <a:xfrm rot="10800000">
                <a:off x="9088815" y="4700619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0" name="Google Shape;8950;p58"/>
              <p:cNvSpPr/>
              <p:nvPr/>
            </p:nvSpPr>
            <p:spPr>
              <a:xfrm rot="10800000">
                <a:off x="5329286" y="4660066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1" name="Google Shape;8951;p58"/>
              <p:cNvSpPr/>
              <p:nvPr/>
            </p:nvSpPr>
            <p:spPr>
              <a:xfrm rot="10800000">
                <a:off x="7427502" y="4693412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2" name="Google Shape;8952;p58"/>
              <p:cNvSpPr/>
              <p:nvPr/>
            </p:nvSpPr>
            <p:spPr>
              <a:xfrm rot="10800000">
                <a:off x="5818110" y="4677925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3" name="Google Shape;8953;p58"/>
              <p:cNvSpPr/>
              <p:nvPr/>
            </p:nvSpPr>
            <p:spPr>
              <a:xfrm rot="10800000">
                <a:off x="5542165" y="4673360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4" name="Google Shape;8954;p58"/>
              <p:cNvSpPr/>
              <p:nvPr/>
            </p:nvSpPr>
            <p:spPr>
              <a:xfrm rot="10800000">
                <a:off x="9796516" y="472255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5" name="Google Shape;8955;p58"/>
              <p:cNvSpPr/>
              <p:nvPr/>
            </p:nvSpPr>
            <p:spPr>
              <a:xfrm rot="10800000">
                <a:off x="8972215" y="4713420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6" name="Google Shape;8956;p58"/>
              <p:cNvSpPr/>
              <p:nvPr/>
            </p:nvSpPr>
            <p:spPr>
              <a:xfrm rot="10800000">
                <a:off x="5731141" y="4680611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7" name="Google Shape;8957;p58"/>
              <p:cNvSpPr/>
              <p:nvPr/>
            </p:nvSpPr>
            <p:spPr>
              <a:xfrm rot="10800000">
                <a:off x="6251656" y="469247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8" name="Google Shape;8958;p58"/>
              <p:cNvSpPr/>
              <p:nvPr/>
            </p:nvSpPr>
            <p:spPr>
              <a:xfrm rot="10800000">
                <a:off x="7903883" y="4708765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9" name="Google Shape;8959;p58"/>
              <p:cNvSpPr/>
              <p:nvPr/>
            </p:nvSpPr>
            <p:spPr>
              <a:xfrm rot="10800000">
                <a:off x="8378384" y="4718926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0" name="Google Shape;8960;p58"/>
              <p:cNvSpPr/>
              <p:nvPr/>
            </p:nvSpPr>
            <p:spPr>
              <a:xfrm rot="10800000">
                <a:off x="7310947" y="4711898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1" name="Google Shape;8961;p58"/>
              <p:cNvSpPr/>
              <p:nvPr/>
            </p:nvSpPr>
            <p:spPr>
              <a:xfrm rot="10800000">
                <a:off x="6028214" y="4698828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2" name="Google Shape;8962;p58"/>
              <p:cNvSpPr/>
              <p:nvPr/>
            </p:nvSpPr>
            <p:spPr>
              <a:xfrm rot="10800000">
                <a:off x="5444946" y="4687370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3" name="Google Shape;8963;p58"/>
              <p:cNvSpPr/>
              <p:nvPr/>
            </p:nvSpPr>
            <p:spPr>
              <a:xfrm rot="10800000">
                <a:off x="8854855" y="4730742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4" name="Google Shape;8964;p58"/>
              <p:cNvSpPr/>
              <p:nvPr/>
            </p:nvSpPr>
            <p:spPr>
              <a:xfrm rot="10800000">
                <a:off x="6368256" y="4711585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5" name="Google Shape;8965;p58"/>
              <p:cNvSpPr/>
              <p:nvPr/>
            </p:nvSpPr>
            <p:spPr>
              <a:xfrm rot="10800000">
                <a:off x="7192959" y="4725282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6" name="Google Shape;8966;p58"/>
              <p:cNvSpPr/>
              <p:nvPr/>
            </p:nvSpPr>
            <p:spPr>
              <a:xfrm rot="10800000">
                <a:off x="7788671" y="4734144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7" name="Google Shape;8967;p58"/>
              <p:cNvSpPr/>
              <p:nvPr/>
            </p:nvSpPr>
            <p:spPr>
              <a:xfrm rot="10800000">
                <a:off x="5930144" y="4716106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8" name="Google Shape;8968;p58"/>
              <p:cNvSpPr/>
              <p:nvPr/>
            </p:nvSpPr>
            <p:spPr>
              <a:xfrm rot="10800000">
                <a:off x="8262724" y="4740590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9" name="Google Shape;8969;p58"/>
              <p:cNvSpPr/>
              <p:nvPr/>
            </p:nvSpPr>
            <p:spPr>
              <a:xfrm rot="10800000">
                <a:off x="5105486" y="4701604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0" name="Google Shape;8970;p58"/>
              <p:cNvSpPr/>
              <p:nvPr/>
            </p:nvSpPr>
            <p:spPr>
              <a:xfrm rot="10800000">
                <a:off x="6485751" y="4726132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1" name="Google Shape;8971;p58"/>
              <p:cNvSpPr/>
              <p:nvPr/>
            </p:nvSpPr>
            <p:spPr>
              <a:xfrm rot="10800000">
                <a:off x="4986827" y="4701245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2" name="Google Shape;8972;p58"/>
              <p:cNvSpPr/>
              <p:nvPr/>
            </p:nvSpPr>
            <p:spPr>
              <a:xfrm rot="10800000">
                <a:off x="7075017" y="4735308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3" name="Google Shape;8973;p58"/>
              <p:cNvSpPr/>
              <p:nvPr/>
            </p:nvSpPr>
            <p:spPr>
              <a:xfrm rot="10800000">
                <a:off x="8738568" y="4751556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4" name="Google Shape;8974;p58"/>
              <p:cNvSpPr/>
              <p:nvPr/>
            </p:nvSpPr>
            <p:spPr>
              <a:xfrm rot="10800000">
                <a:off x="5614362" y="4634643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5" name="Google Shape;8975;p58"/>
              <p:cNvSpPr/>
              <p:nvPr/>
            </p:nvSpPr>
            <p:spPr>
              <a:xfrm rot="10800000">
                <a:off x="5224547" y="4709839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6" name="Google Shape;8976;p58"/>
              <p:cNvSpPr/>
              <p:nvPr/>
            </p:nvSpPr>
            <p:spPr>
              <a:xfrm rot="10800000">
                <a:off x="6148752" y="4727967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7" name="Google Shape;8977;p58"/>
              <p:cNvSpPr/>
              <p:nvPr/>
            </p:nvSpPr>
            <p:spPr>
              <a:xfrm rot="10800000">
                <a:off x="5835432" y="4723402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8" name="Google Shape;8978;p58"/>
              <p:cNvSpPr/>
              <p:nvPr/>
            </p:nvSpPr>
            <p:spPr>
              <a:xfrm rot="10800000">
                <a:off x="6603246" y="473615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9" name="Google Shape;8979;p58"/>
              <p:cNvSpPr/>
              <p:nvPr/>
            </p:nvSpPr>
            <p:spPr>
              <a:xfrm rot="10800000">
                <a:off x="4869555" y="4709481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0" name="Google Shape;8980;p58"/>
              <p:cNvSpPr/>
              <p:nvPr/>
            </p:nvSpPr>
            <p:spPr>
              <a:xfrm rot="10800000">
                <a:off x="6957835" y="4742514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1" name="Google Shape;8981;p58"/>
              <p:cNvSpPr/>
              <p:nvPr/>
            </p:nvSpPr>
            <p:spPr>
              <a:xfrm rot="10800000">
                <a:off x="6721636" y="4742559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2" name="Google Shape;8982;p58"/>
              <p:cNvSpPr/>
              <p:nvPr/>
            </p:nvSpPr>
            <p:spPr>
              <a:xfrm rot="10800000">
                <a:off x="5558144" y="4722596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3" name="Google Shape;8983;p58"/>
              <p:cNvSpPr/>
              <p:nvPr/>
            </p:nvSpPr>
            <p:spPr>
              <a:xfrm rot="10800000">
                <a:off x="6840026" y="4744349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4" name="Google Shape;8984;p58"/>
              <p:cNvSpPr/>
              <p:nvPr/>
            </p:nvSpPr>
            <p:spPr>
              <a:xfrm rot="10800000">
                <a:off x="7672518" y="4756256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5" name="Google Shape;8985;p58"/>
              <p:cNvSpPr/>
              <p:nvPr/>
            </p:nvSpPr>
            <p:spPr>
              <a:xfrm rot="10800000">
                <a:off x="9572447" y="4774518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6" name="Google Shape;8986;p58"/>
              <p:cNvSpPr/>
              <p:nvPr/>
            </p:nvSpPr>
            <p:spPr>
              <a:xfrm rot="10800000">
                <a:off x="9454057" y="4772638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7" name="Google Shape;8987;p58"/>
              <p:cNvSpPr/>
              <p:nvPr/>
            </p:nvSpPr>
            <p:spPr>
              <a:xfrm rot="10800000">
                <a:off x="5341102" y="4725013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8" name="Google Shape;8988;p58"/>
              <p:cNvSpPr/>
              <p:nvPr/>
            </p:nvSpPr>
            <p:spPr>
              <a:xfrm rot="10800000">
                <a:off x="9690838" y="4779799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9" name="Google Shape;8989;p58"/>
              <p:cNvSpPr/>
              <p:nvPr/>
            </p:nvSpPr>
            <p:spPr>
              <a:xfrm rot="10800000">
                <a:off x="9336562" y="4776263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0" name="Google Shape;8990;p58"/>
              <p:cNvSpPr/>
              <p:nvPr/>
            </p:nvSpPr>
            <p:spPr>
              <a:xfrm rot="10800000">
                <a:off x="8144871" y="4766282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1" name="Google Shape;8991;p58"/>
              <p:cNvSpPr/>
              <p:nvPr/>
            </p:nvSpPr>
            <p:spPr>
              <a:xfrm rot="10800000">
                <a:off x="8623400" y="4774294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2" name="Google Shape;8992;p58"/>
              <p:cNvSpPr/>
              <p:nvPr/>
            </p:nvSpPr>
            <p:spPr>
              <a:xfrm rot="10800000">
                <a:off x="6264412" y="4754376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3" name="Google Shape;8993;p58"/>
              <p:cNvSpPr/>
              <p:nvPr/>
            </p:nvSpPr>
            <p:spPr>
              <a:xfrm rot="10800000">
                <a:off x="6043074" y="4750795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4" name="Google Shape;8994;p58"/>
              <p:cNvSpPr/>
              <p:nvPr/>
            </p:nvSpPr>
            <p:spPr>
              <a:xfrm rot="10800000">
                <a:off x="9807438" y="4790855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5" name="Google Shape;8995;p58"/>
              <p:cNvSpPr/>
              <p:nvPr/>
            </p:nvSpPr>
            <p:spPr>
              <a:xfrm rot="10800000">
                <a:off x="9218306" y="4787050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6" name="Google Shape;8996;p58"/>
              <p:cNvSpPr/>
              <p:nvPr/>
            </p:nvSpPr>
            <p:spPr>
              <a:xfrm rot="10800000">
                <a:off x="7556411" y="4777427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7" name="Google Shape;8997;p58"/>
              <p:cNvSpPr/>
              <p:nvPr/>
            </p:nvSpPr>
            <p:spPr>
              <a:xfrm rot="10800000">
                <a:off x="5457702" y="4747527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8" name="Google Shape;8998;p58"/>
              <p:cNvSpPr/>
              <p:nvPr/>
            </p:nvSpPr>
            <p:spPr>
              <a:xfrm rot="10800000">
                <a:off x="5945945" y="4763462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9" name="Google Shape;8999;p58"/>
              <p:cNvSpPr/>
              <p:nvPr/>
            </p:nvSpPr>
            <p:spPr>
              <a:xfrm rot="10800000">
                <a:off x="9100856" y="4798106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0" name="Google Shape;9000;p58"/>
              <p:cNvSpPr/>
              <p:nvPr/>
            </p:nvSpPr>
            <p:spPr>
              <a:xfrm rot="10800000">
                <a:off x="9925828" y="480817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1" name="Google Shape;9001;p58"/>
              <p:cNvSpPr/>
              <p:nvPr/>
            </p:nvSpPr>
            <p:spPr>
              <a:xfrm rot="10800000">
                <a:off x="5669910" y="4759971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2" name="Google Shape;9002;p58"/>
              <p:cNvSpPr/>
              <p:nvPr/>
            </p:nvSpPr>
            <p:spPr>
              <a:xfrm rot="10800000">
                <a:off x="5860006" y="4766237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3" name="Google Shape;9003;p58"/>
              <p:cNvSpPr/>
              <p:nvPr/>
            </p:nvSpPr>
            <p:spPr>
              <a:xfrm rot="10800000">
                <a:off x="8033195" y="4792645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4" name="Google Shape;9004;p58"/>
              <p:cNvSpPr/>
              <p:nvPr/>
            </p:nvSpPr>
            <p:spPr>
              <a:xfrm rot="10800000">
                <a:off x="6381012" y="4776263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5" name="Google Shape;9005;p58"/>
              <p:cNvSpPr/>
              <p:nvPr/>
            </p:nvSpPr>
            <p:spPr>
              <a:xfrm rot="10800000">
                <a:off x="8505010" y="4798151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6" name="Google Shape;9006;p58"/>
              <p:cNvSpPr/>
              <p:nvPr/>
            </p:nvSpPr>
            <p:spPr>
              <a:xfrm rot="10800000">
                <a:off x="7439363" y="4794481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7" name="Google Shape;9007;p58"/>
              <p:cNvSpPr/>
              <p:nvPr/>
            </p:nvSpPr>
            <p:spPr>
              <a:xfrm rot="10800000">
                <a:off x="6157839" y="4783514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8" name="Google Shape;9008;p58"/>
              <p:cNvSpPr/>
              <p:nvPr/>
            </p:nvSpPr>
            <p:spPr>
              <a:xfrm rot="10800000">
                <a:off x="8983182" y="4815428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9" name="Google Shape;9009;p58"/>
              <p:cNvSpPr/>
              <p:nvPr/>
            </p:nvSpPr>
            <p:spPr>
              <a:xfrm rot="10800000">
                <a:off x="5572691" y="4775726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0" name="Google Shape;9010;p58"/>
              <p:cNvSpPr/>
              <p:nvPr/>
            </p:nvSpPr>
            <p:spPr>
              <a:xfrm rot="10800000">
                <a:off x="6497567" y="4794481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1" name="Google Shape;9011;p58"/>
              <p:cNvSpPr/>
              <p:nvPr/>
            </p:nvSpPr>
            <p:spPr>
              <a:xfrm rot="10800000">
                <a:off x="7322316" y="4809520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2" name="Google Shape;9012;p58"/>
              <p:cNvSpPr/>
              <p:nvPr/>
            </p:nvSpPr>
            <p:spPr>
              <a:xfrm rot="10800000">
                <a:off x="7917535" y="4816368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3" name="Google Shape;9013;p58"/>
              <p:cNvSpPr/>
              <p:nvPr/>
            </p:nvSpPr>
            <p:spPr>
              <a:xfrm rot="10800000">
                <a:off x="8389619" y="4824515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4" name="Google Shape;9014;p58"/>
              <p:cNvSpPr/>
              <p:nvPr/>
            </p:nvSpPr>
            <p:spPr>
              <a:xfrm rot="10800000">
                <a:off x="6615063" y="4809072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5" name="Google Shape;9015;p58"/>
              <p:cNvSpPr/>
              <p:nvPr/>
            </p:nvSpPr>
            <p:spPr>
              <a:xfrm rot="10800000">
                <a:off x="6060396" y="4800747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6" name="Google Shape;9016;p58"/>
              <p:cNvSpPr/>
              <p:nvPr/>
            </p:nvSpPr>
            <p:spPr>
              <a:xfrm rot="10800000">
                <a:off x="7204373" y="4819054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7" name="Google Shape;9017;p58"/>
              <p:cNvSpPr/>
              <p:nvPr/>
            </p:nvSpPr>
            <p:spPr>
              <a:xfrm rot="10800000">
                <a:off x="5232738" y="4790005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8" name="Google Shape;9018;p58"/>
              <p:cNvSpPr/>
              <p:nvPr/>
            </p:nvSpPr>
            <p:spPr>
              <a:xfrm rot="10800000">
                <a:off x="8868417" y="4835481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9" name="Google Shape;9019;p58"/>
              <p:cNvSpPr/>
              <p:nvPr/>
            </p:nvSpPr>
            <p:spPr>
              <a:xfrm rot="10800000">
                <a:off x="5114303" y="4790005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0" name="Google Shape;9020;p58"/>
              <p:cNvSpPr/>
              <p:nvPr/>
            </p:nvSpPr>
            <p:spPr>
              <a:xfrm rot="10800000">
                <a:off x="6272603" y="4812653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1" name="Google Shape;9021;p58"/>
              <p:cNvSpPr/>
              <p:nvPr/>
            </p:nvSpPr>
            <p:spPr>
              <a:xfrm rot="10800000">
                <a:off x="6731931" y="4819591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2" name="Google Shape;9022;p58"/>
              <p:cNvSpPr/>
              <p:nvPr/>
            </p:nvSpPr>
            <p:spPr>
              <a:xfrm rot="10800000">
                <a:off x="5740989" y="4720403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3" name="Google Shape;9023;p58"/>
              <p:cNvSpPr/>
              <p:nvPr/>
            </p:nvSpPr>
            <p:spPr>
              <a:xfrm rot="10800000">
                <a:off x="5963849" y="4808177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4" name="Google Shape;9024;p58"/>
              <p:cNvSpPr/>
              <p:nvPr/>
            </p:nvSpPr>
            <p:spPr>
              <a:xfrm rot="10800000">
                <a:off x="7086878" y="4825410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5" name="Google Shape;9025;p58"/>
              <p:cNvSpPr/>
              <p:nvPr/>
            </p:nvSpPr>
            <p:spPr>
              <a:xfrm rot="10800000">
                <a:off x="5351129" y="4798151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6" name="Google Shape;9026;p58"/>
              <p:cNvSpPr/>
              <p:nvPr/>
            </p:nvSpPr>
            <p:spPr>
              <a:xfrm rot="10800000">
                <a:off x="6967995" y="4826350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7" name="Google Shape;9027;p58"/>
              <p:cNvSpPr/>
              <p:nvPr/>
            </p:nvSpPr>
            <p:spPr>
              <a:xfrm rot="10800000">
                <a:off x="6850053" y="4825455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8" name="Google Shape;9028;p58"/>
              <p:cNvSpPr/>
              <p:nvPr/>
            </p:nvSpPr>
            <p:spPr>
              <a:xfrm rot="10800000">
                <a:off x="4996808" y="4798733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9" name="Google Shape;9029;p58"/>
              <p:cNvSpPr/>
              <p:nvPr/>
            </p:nvSpPr>
            <p:spPr>
              <a:xfrm rot="10800000">
                <a:off x="5686292" y="4809117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0" name="Google Shape;9030;p58"/>
              <p:cNvSpPr/>
              <p:nvPr/>
            </p:nvSpPr>
            <p:spPr>
              <a:xfrm rot="10800000">
                <a:off x="7801830" y="4839151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1" name="Google Shape;9031;p58"/>
              <p:cNvSpPr/>
              <p:nvPr/>
            </p:nvSpPr>
            <p:spPr>
              <a:xfrm rot="10800000">
                <a:off x="9701804" y="4858935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2" name="Google Shape;9032;p58"/>
              <p:cNvSpPr/>
              <p:nvPr/>
            </p:nvSpPr>
            <p:spPr>
              <a:xfrm rot="10800000">
                <a:off x="9584085" y="4858577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3" name="Google Shape;9033;p58"/>
              <p:cNvSpPr/>
              <p:nvPr/>
            </p:nvSpPr>
            <p:spPr>
              <a:xfrm rot="10800000">
                <a:off x="8277271" y="4850073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4" name="Google Shape;9034;p58"/>
              <p:cNvSpPr/>
              <p:nvPr/>
            </p:nvSpPr>
            <p:spPr>
              <a:xfrm rot="10800000">
                <a:off x="9465874" y="4860994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5" name="Google Shape;9035;p58"/>
              <p:cNvSpPr/>
              <p:nvPr/>
            </p:nvSpPr>
            <p:spPr>
              <a:xfrm rot="10800000">
                <a:off x="5468624" y="4813638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6" name="Google Shape;9036;p58"/>
              <p:cNvSpPr/>
              <p:nvPr/>
            </p:nvSpPr>
            <p:spPr>
              <a:xfrm rot="10800000">
                <a:off x="9820194" y="4865560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7" name="Google Shape;9037;p58"/>
              <p:cNvSpPr/>
              <p:nvPr/>
            </p:nvSpPr>
            <p:spPr>
              <a:xfrm rot="10800000">
                <a:off x="8752712" y="4857592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8" name="Google Shape;9038;p58"/>
              <p:cNvSpPr/>
              <p:nvPr/>
            </p:nvSpPr>
            <p:spPr>
              <a:xfrm rot="10800000">
                <a:off x="6388263" y="4838166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9" name="Google Shape;9039;p58"/>
              <p:cNvSpPr/>
              <p:nvPr/>
            </p:nvSpPr>
            <p:spPr>
              <a:xfrm rot="10800000">
                <a:off x="6172431" y="4836331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0" name="Google Shape;9040;p58"/>
              <p:cNvSpPr/>
              <p:nvPr/>
            </p:nvSpPr>
            <p:spPr>
              <a:xfrm rot="10800000">
                <a:off x="4880253" y="4816055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1" name="Google Shape;9041;p58"/>
              <p:cNvSpPr/>
              <p:nvPr/>
            </p:nvSpPr>
            <p:spPr>
              <a:xfrm rot="10800000">
                <a:off x="9348379" y="4870080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2" name="Google Shape;9042;p58"/>
              <p:cNvSpPr/>
              <p:nvPr/>
            </p:nvSpPr>
            <p:spPr>
              <a:xfrm rot="10800000">
                <a:off x="9937689" y="4877376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3" name="Google Shape;9043;p58"/>
              <p:cNvSpPr/>
              <p:nvPr/>
            </p:nvSpPr>
            <p:spPr>
              <a:xfrm rot="10800000">
                <a:off x="7685275" y="4859159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4" name="Google Shape;9044;p58"/>
              <p:cNvSpPr/>
              <p:nvPr/>
            </p:nvSpPr>
            <p:spPr>
              <a:xfrm rot="10800000">
                <a:off x="5585224" y="4834988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5" name="Google Shape;9045;p58"/>
              <p:cNvSpPr/>
              <p:nvPr/>
            </p:nvSpPr>
            <p:spPr>
              <a:xfrm rot="10800000">
                <a:off x="6074988" y="4848237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6" name="Google Shape;9046;p58"/>
              <p:cNvSpPr/>
              <p:nvPr/>
            </p:nvSpPr>
            <p:spPr>
              <a:xfrm rot="10800000">
                <a:off x="9230705" y="4885030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7" name="Google Shape;9047;p58"/>
              <p:cNvSpPr/>
              <p:nvPr/>
            </p:nvSpPr>
            <p:spPr>
              <a:xfrm rot="10800000">
                <a:off x="8162551" y="4875541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8" name="Google Shape;9048;p58"/>
              <p:cNvSpPr/>
              <p:nvPr/>
            </p:nvSpPr>
            <p:spPr>
              <a:xfrm rot="10800000">
                <a:off x="10055184" y="489375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9" name="Google Shape;9049;p58"/>
              <p:cNvSpPr/>
              <p:nvPr/>
            </p:nvSpPr>
            <p:spPr>
              <a:xfrm rot="10800000">
                <a:off x="6503968" y="4860009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0" name="Google Shape;9050;p58"/>
              <p:cNvSpPr/>
              <p:nvPr/>
            </p:nvSpPr>
            <p:spPr>
              <a:xfrm rot="10800000">
                <a:off x="5798550" y="4846895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1" name="Google Shape;9051;p58"/>
              <p:cNvSpPr/>
              <p:nvPr/>
            </p:nvSpPr>
            <p:spPr>
              <a:xfrm rot="10800000">
                <a:off x="5988422" y="4851863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2" name="Google Shape;9052;p58"/>
              <p:cNvSpPr/>
              <p:nvPr/>
            </p:nvSpPr>
            <p:spPr>
              <a:xfrm rot="10800000">
                <a:off x="8637052" y="4883061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3" name="Google Shape;9053;p58"/>
              <p:cNvSpPr/>
              <p:nvPr/>
            </p:nvSpPr>
            <p:spPr>
              <a:xfrm rot="10800000">
                <a:off x="7568675" y="4877376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4" name="Google Shape;9054;p58"/>
              <p:cNvSpPr/>
              <p:nvPr/>
            </p:nvSpPr>
            <p:spPr>
              <a:xfrm rot="10800000">
                <a:off x="6285673" y="4868200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5" name="Google Shape;9055;p58"/>
              <p:cNvSpPr/>
              <p:nvPr/>
            </p:nvSpPr>
            <p:spPr>
              <a:xfrm rot="10800000">
                <a:off x="9113389" y="4899264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6" name="Google Shape;9056;p58"/>
              <p:cNvSpPr/>
              <p:nvPr/>
            </p:nvSpPr>
            <p:spPr>
              <a:xfrm rot="10800000">
                <a:off x="6620837" y="4878271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7" name="Google Shape;9057;p58"/>
              <p:cNvSpPr/>
              <p:nvPr/>
            </p:nvSpPr>
            <p:spPr>
              <a:xfrm rot="10800000">
                <a:off x="5700212" y="4863187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8" name="Google Shape;9058;p58"/>
              <p:cNvSpPr/>
              <p:nvPr/>
            </p:nvSpPr>
            <p:spPr>
              <a:xfrm rot="10800000">
                <a:off x="7451180" y="4890670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9" name="Google Shape;9059;p58"/>
              <p:cNvSpPr/>
              <p:nvPr/>
            </p:nvSpPr>
            <p:spPr>
              <a:xfrm rot="10800000">
                <a:off x="8046846" y="4899264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0" name="Google Shape;9060;p58"/>
              <p:cNvSpPr/>
              <p:nvPr/>
            </p:nvSpPr>
            <p:spPr>
              <a:xfrm rot="10800000">
                <a:off x="8521392" y="4907634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1" name="Google Shape;9061;p58"/>
              <p:cNvSpPr/>
              <p:nvPr/>
            </p:nvSpPr>
            <p:spPr>
              <a:xfrm rot="10800000">
                <a:off x="6738958" y="4892863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2" name="Google Shape;9062;p58"/>
              <p:cNvSpPr/>
              <p:nvPr/>
            </p:nvSpPr>
            <p:spPr>
              <a:xfrm rot="10800000">
                <a:off x="6187918" y="488641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3" name="Google Shape;9063;p58"/>
              <p:cNvSpPr/>
              <p:nvPr/>
            </p:nvSpPr>
            <p:spPr>
              <a:xfrm rot="10800000">
                <a:off x="7330283" y="4901681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4" name="Google Shape;9064;p58"/>
              <p:cNvSpPr/>
              <p:nvPr/>
            </p:nvSpPr>
            <p:spPr>
              <a:xfrm rot="10800000">
                <a:off x="8997729" y="4919227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5" name="Google Shape;9065;p58"/>
              <p:cNvSpPr/>
              <p:nvPr/>
            </p:nvSpPr>
            <p:spPr>
              <a:xfrm rot="10800000">
                <a:off x="6401020" y="4896533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6" name="Google Shape;9066;p58"/>
              <p:cNvSpPr/>
              <p:nvPr/>
            </p:nvSpPr>
            <p:spPr>
              <a:xfrm rot="10800000">
                <a:off x="6861914" y="490284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7" name="Google Shape;9067;p58"/>
              <p:cNvSpPr/>
              <p:nvPr/>
            </p:nvSpPr>
            <p:spPr>
              <a:xfrm rot="10800000">
                <a:off x="7211669" y="4908350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8" name="Google Shape;9068;p58"/>
              <p:cNvSpPr/>
              <p:nvPr/>
            </p:nvSpPr>
            <p:spPr>
              <a:xfrm rot="10800000">
                <a:off x="5360260" y="4878809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9" name="Google Shape;9069;p58"/>
              <p:cNvSpPr/>
              <p:nvPr/>
            </p:nvSpPr>
            <p:spPr>
              <a:xfrm rot="10800000">
                <a:off x="5871733" y="4807013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0" name="Google Shape;9070;p58"/>
              <p:cNvSpPr/>
              <p:nvPr/>
            </p:nvSpPr>
            <p:spPr>
              <a:xfrm rot="10800000">
                <a:off x="5241825" y="4878853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1" name="Google Shape;9071;p58"/>
              <p:cNvSpPr/>
              <p:nvPr/>
            </p:nvSpPr>
            <p:spPr>
              <a:xfrm rot="10800000">
                <a:off x="6091370" y="4893758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2" name="Google Shape;9072;p58"/>
              <p:cNvSpPr/>
              <p:nvPr/>
            </p:nvSpPr>
            <p:spPr>
              <a:xfrm rot="10800000">
                <a:off x="6974844" y="4909156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3" name="Google Shape;9073;p58"/>
              <p:cNvSpPr/>
              <p:nvPr/>
            </p:nvSpPr>
            <p:spPr>
              <a:xfrm rot="10800000">
                <a:off x="7093234" y="4910991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4" name="Google Shape;9074;p58"/>
              <p:cNvSpPr/>
              <p:nvPr/>
            </p:nvSpPr>
            <p:spPr>
              <a:xfrm rot="10800000">
                <a:off x="5478650" y="4886507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5" name="Google Shape;9075;p58"/>
              <p:cNvSpPr/>
              <p:nvPr/>
            </p:nvSpPr>
            <p:spPr>
              <a:xfrm rot="10800000">
                <a:off x="7931187" y="4922002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6" name="Google Shape;9076;p58"/>
              <p:cNvSpPr/>
              <p:nvPr/>
            </p:nvSpPr>
            <p:spPr>
              <a:xfrm rot="10800000">
                <a:off x="5814082" y="4896578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7" name="Google Shape;9077;p58"/>
              <p:cNvSpPr/>
              <p:nvPr/>
            </p:nvSpPr>
            <p:spPr>
              <a:xfrm rot="10800000">
                <a:off x="5124598" y="4887761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8" name="Google Shape;9078;p58"/>
              <p:cNvSpPr/>
              <p:nvPr/>
            </p:nvSpPr>
            <p:spPr>
              <a:xfrm rot="10800000">
                <a:off x="9713218" y="4943755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9" name="Google Shape;9079;p58"/>
              <p:cNvSpPr/>
              <p:nvPr/>
            </p:nvSpPr>
            <p:spPr>
              <a:xfrm rot="10800000">
                <a:off x="9831116" y="494389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0" name="Google Shape;9080;p58"/>
              <p:cNvSpPr/>
              <p:nvPr/>
            </p:nvSpPr>
            <p:spPr>
              <a:xfrm rot="10800000">
                <a:off x="8406628" y="4932923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1" name="Google Shape;9081;p58"/>
              <p:cNvSpPr/>
              <p:nvPr/>
            </p:nvSpPr>
            <p:spPr>
              <a:xfrm rot="10800000">
                <a:off x="9595230" y="4945680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2" name="Google Shape;9082;p58"/>
              <p:cNvSpPr/>
              <p:nvPr/>
            </p:nvSpPr>
            <p:spPr>
              <a:xfrm rot="10800000">
                <a:off x="9949506" y="4951141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3" name="Google Shape;9083;p58"/>
              <p:cNvSpPr/>
              <p:nvPr/>
            </p:nvSpPr>
            <p:spPr>
              <a:xfrm rot="10800000">
                <a:off x="8881845" y="4945053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4" name="Google Shape;9084;p58"/>
              <p:cNvSpPr/>
              <p:nvPr/>
            </p:nvSpPr>
            <p:spPr>
              <a:xfrm rot="10800000">
                <a:off x="5596145" y="4901502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5" name="Google Shape;9085;p58"/>
              <p:cNvSpPr/>
              <p:nvPr/>
            </p:nvSpPr>
            <p:spPr>
              <a:xfrm rot="10800000">
                <a:off x="6516725" y="4922002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6" name="Google Shape;9086;p58"/>
              <p:cNvSpPr/>
              <p:nvPr/>
            </p:nvSpPr>
            <p:spPr>
              <a:xfrm rot="10800000">
                <a:off x="6300847" y="4921017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7" name="Google Shape;9087;p58"/>
              <p:cNvSpPr/>
              <p:nvPr/>
            </p:nvSpPr>
            <p:spPr>
              <a:xfrm rot="10800000">
                <a:off x="9477511" y="4956691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8" name="Google Shape;9088;p58"/>
              <p:cNvSpPr/>
              <p:nvPr/>
            </p:nvSpPr>
            <p:spPr>
              <a:xfrm rot="10800000">
                <a:off x="10067001" y="4963002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9" name="Google Shape;9089;p58"/>
              <p:cNvSpPr/>
              <p:nvPr/>
            </p:nvSpPr>
            <p:spPr>
              <a:xfrm rot="10800000">
                <a:off x="5007774" y="4904680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0" name="Google Shape;9090;p58"/>
              <p:cNvSpPr/>
              <p:nvPr/>
            </p:nvSpPr>
            <p:spPr>
              <a:xfrm rot="10800000">
                <a:off x="7814139" y="4943173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1" name="Google Shape;9091;p58"/>
              <p:cNvSpPr/>
              <p:nvPr/>
            </p:nvSpPr>
            <p:spPr>
              <a:xfrm rot="10800000">
                <a:off x="6203404" y="4933774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2" name="Google Shape;9092;p58"/>
              <p:cNvSpPr/>
              <p:nvPr/>
            </p:nvSpPr>
            <p:spPr>
              <a:xfrm rot="10800000">
                <a:off x="5712700" y="4923300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3" name="Google Shape;9093;p58"/>
              <p:cNvSpPr/>
              <p:nvPr/>
            </p:nvSpPr>
            <p:spPr>
              <a:xfrm rot="10800000">
                <a:off x="9360240" y="4967299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4" name="Google Shape;9094;p58"/>
              <p:cNvSpPr/>
              <p:nvPr/>
            </p:nvSpPr>
            <p:spPr>
              <a:xfrm rot="10800000">
                <a:off x="8290968" y="4958347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5" name="Google Shape;9095;p58"/>
              <p:cNvSpPr/>
              <p:nvPr/>
            </p:nvSpPr>
            <p:spPr>
              <a:xfrm rot="10800000">
                <a:off x="6632653" y="4943845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6" name="Google Shape;9096;p58"/>
              <p:cNvSpPr/>
              <p:nvPr/>
            </p:nvSpPr>
            <p:spPr>
              <a:xfrm rot="10800000">
                <a:off x="8766409" y="4965732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7" name="Google Shape;9097;p58"/>
              <p:cNvSpPr/>
              <p:nvPr/>
            </p:nvSpPr>
            <p:spPr>
              <a:xfrm rot="10800000">
                <a:off x="10184496" y="498032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8" name="Google Shape;9098;p58"/>
              <p:cNvSpPr/>
              <p:nvPr/>
            </p:nvSpPr>
            <p:spPr>
              <a:xfrm rot="10800000">
                <a:off x="6116883" y="4938384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9" name="Google Shape;9099;p58"/>
              <p:cNvSpPr/>
              <p:nvPr/>
            </p:nvSpPr>
            <p:spPr>
              <a:xfrm rot="10800000">
                <a:off x="5926071" y="4933908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0" name="Google Shape;9100;p58"/>
              <p:cNvSpPr/>
              <p:nvPr/>
            </p:nvSpPr>
            <p:spPr>
              <a:xfrm rot="10800000">
                <a:off x="7698032" y="4960272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1" name="Google Shape;9101;p58"/>
              <p:cNvSpPr/>
              <p:nvPr/>
            </p:nvSpPr>
            <p:spPr>
              <a:xfrm rot="10800000">
                <a:off x="6414717" y="4952081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2" name="Google Shape;9102;p58"/>
              <p:cNvSpPr/>
              <p:nvPr/>
            </p:nvSpPr>
            <p:spPr>
              <a:xfrm rot="10800000">
                <a:off x="4892070" y="4930193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3" name="Google Shape;9103;p58"/>
              <p:cNvSpPr/>
              <p:nvPr/>
            </p:nvSpPr>
            <p:spPr>
              <a:xfrm rot="10800000">
                <a:off x="9242611" y="4985874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4" name="Google Shape;9104;p58"/>
              <p:cNvSpPr/>
              <p:nvPr/>
            </p:nvSpPr>
            <p:spPr>
              <a:xfrm rot="10800000">
                <a:off x="6755340" y="4962107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5" name="Google Shape;9105;p58"/>
              <p:cNvSpPr/>
              <p:nvPr/>
            </p:nvSpPr>
            <p:spPr>
              <a:xfrm rot="10800000">
                <a:off x="7577135" y="4974013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6" name="Google Shape;9106;p58"/>
              <p:cNvSpPr/>
              <p:nvPr/>
            </p:nvSpPr>
            <p:spPr>
              <a:xfrm rot="10800000">
                <a:off x="8176203" y="4982965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7" name="Google Shape;9107;p58"/>
              <p:cNvSpPr/>
              <p:nvPr/>
            </p:nvSpPr>
            <p:spPr>
              <a:xfrm rot="10800000">
                <a:off x="5828360" y="4950604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8" name="Google Shape;9108;p58"/>
              <p:cNvSpPr/>
              <p:nvPr/>
            </p:nvSpPr>
            <p:spPr>
              <a:xfrm rot="10800000">
                <a:off x="8650704" y="4991067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9" name="Google Shape;9109;p58"/>
              <p:cNvSpPr/>
              <p:nvPr/>
            </p:nvSpPr>
            <p:spPr>
              <a:xfrm rot="10800000">
                <a:off x="6868270" y="4975759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0" name="Google Shape;9110;p58"/>
              <p:cNvSpPr/>
              <p:nvPr/>
            </p:nvSpPr>
            <p:spPr>
              <a:xfrm rot="10800000">
                <a:off x="7458476" y="4984755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1" name="Google Shape;9111;p58"/>
              <p:cNvSpPr/>
              <p:nvPr/>
            </p:nvSpPr>
            <p:spPr>
              <a:xfrm rot="10800000">
                <a:off x="6322690" y="4971148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2" name="Google Shape;9112;p58"/>
              <p:cNvSpPr/>
              <p:nvPr/>
            </p:nvSpPr>
            <p:spPr>
              <a:xfrm rot="10800000">
                <a:off x="9125250" y="5003062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3" name="Google Shape;9113;p58"/>
              <p:cNvSpPr/>
              <p:nvPr/>
            </p:nvSpPr>
            <p:spPr>
              <a:xfrm rot="10800000">
                <a:off x="6990331" y="4986635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4" name="Google Shape;9114;p58"/>
              <p:cNvSpPr/>
              <p:nvPr/>
            </p:nvSpPr>
            <p:spPr>
              <a:xfrm rot="10800000">
                <a:off x="7341205" y="4991246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5" name="Google Shape;9115;p58"/>
              <p:cNvSpPr/>
              <p:nvPr/>
            </p:nvSpPr>
            <p:spPr>
              <a:xfrm rot="10800000">
                <a:off x="6529437" y="4981130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6" name="Google Shape;9116;p58"/>
              <p:cNvSpPr/>
              <p:nvPr/>
            </p:nvSpPr>
            <p:spPr>
              <a:xfrm rot="10800000">
                <a:off x="7227156" y="4993931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7" name="Google Shape;9117;p58"/>
              <p:cNvSpPr/>
              <p:nvPr/>
            </p:nvSpPr>
            <p:spPr>
              <a:xfrm rot="10800000">
                <a:off x="7108721" y="4992096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8" name="Google Shape;9118;p58"/>
              <p:cNvSpPr/>
              <p:nvPr/>
            </p:nvSpPr>
            <p:spPr>
              <a:xfrm rot="10800000">
                <a:off x="5998941" y="4892998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9" name="Google Shape;9119;p58"/>
              <p:cNvSpPr/>
              <p:nvPr/>
            </p:nvSpPr>
            <p:spPr>
              <a:xfrm rot="10800000">
                <a:off x="6227083" y="4979384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0" name="Google Shape;9120;p58"/>
              <p:cNvSpPr/>
              <p:nvPr/>
            </p:nvSpPr>
            <p:spPr>
              <a:xfrm rot="10800000">
                <a:off x="5488408" y="4967523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1" name="Google Shape;9121;p58"/>
              <p:cNvSpPr/>
              <p:nvPr/>
            </p:nvSpPr>
            <p:spPr>
              <a:xfrm rot="10800000">
                <a:off x="6127133" y="4979519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2" name="Google Shape;9122;p58"/>
              <p:cNvSpPr/>
              <p:nvPr/>
            </p:nvSpPr>
            <p:spPr>
              <a:xfrm rot="10800000">
                <a:off x="5370017" y="4967568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3" name="Google Shape;9123;p58"/>
              <p:cNvSpPr/>
              <p:nvPr/>
            </p:nvSpPr>
            <p:spPr>
              <a:xfrm rot="10800000">
                <a:off x="8059603" y="5005793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4" name="Google Shape;9124;p58"/>
              <p:cNvSpPr/>
              <p:nvPr/>
            </p:nvSpPr>
            <p:spPr>
              <a:xfrm rot="10800000">
                <a:off x="5605903" y="4974774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5" name="Google Shape;9125;p58"/>
              <p:cNvSpPr/>
              <p:nvPr/>
            </p:nvSpPr>
            <p:spPr>
              <a:xfrm rot="10800000">
                <a:off x="9842977" y="502768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6" name="Google Shape;9126;p58"/>
              <p:cNvSpPr/>
              <p:nvPr/>
            </p:nvSpPr>
            <p:spPr>
              <a:xfrm rot="10800000">
                <a:off x="8535313" y="5016535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7" name="Google Shape;9127;p58"/>
              <p:cNvSpPr/>
              <p:nvPr/>
            </p:nvSpPr>
            <p:spPr>
              <a:xfrm rot="10800000">
                <a:off x="9960472" y="5029471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8" name="Google Shape;9128;p58"/>
              <p:cNvSpPr/>
              <p:nvPr/>
            </p:nvSpPr>
            <p:spPr>
              <a:xfrm rot="10800000">
                <a:off x="5950197" y="4984621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9" name="Google Shape;9129;p58"/>
              <p:cNvSpPr/>
              <p:nvPr/>
            </p:nvSpPr>
            <p:spPr>
              <a:xfrm rot="10800000">
                <a:off x="5251582" y="4976609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0" name="Google Shape;9130;p58"/>
              <p:cNvSpPr/>
              <p:nvPr/>
            </p:nvSpPr>
            <p:spPr>
              <a:xfrm rot="10800000">
                <a:off x="9724542" y="5031261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1" name="Google Shape;9131;p58"/>
              <p:cNvSpPr/>
              <p:nvPr/>
            </p:nvSpPr>
            <p:spPr>
              <a:xfrm rot="10800000">
                <a:off x="9010485" y="5028844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2" name="Google Shape;9132;p58"/>
              <p:cNvSpPr/>
              <p:nvPr/>
            </p:nvSpPr>
            <p:spPr>
              <a:xfrm rot="10800000">
                <a:off x="10078862" y="5036767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3" name="Google Shape;9133;p58"/>
              <p:cNvSpPr/>
              <p:nvPr/>
            </p:nvSpPr>
            <p:spPr>
              <a:xfrm rot="10800000">
                <a:off x="6646036" y="5005793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4" name="Google Shape;9134;p58"/>
              <p:cNvSpPr/>
              <p:nvPr/>
            </p:nvSpPr>
            <p:spPr>
              <a:xfrm rot="10800000">
                <a:off x="5723398" y="4989411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5" name="Google Shape;9135;p58"/>
              <p:cNvSpPr/>
              <p:nvPr/>
            </p:nvSpPr>
            <p:spPr>
              <a:xfrm rot="10800000">
                <a:off x="6435664" y="5005793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6" name="Google Shape;9136;p58"/>
              <p:cNvSpPr/>
              <p:nvPr/>
            </p:nvSpPr>
            <p:spPr>
              <a:xfrm rot="10800000">
                <a:off x="9607047" y="5041019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7" name="Google Shape;9137;p58"/>
              <p:cNvSpPr/>
              <p:nvPr/>
            </p:nvSpPr>
            <p:spPr>
              <a:xfrm rot="10800000">
                <a:off x="7943451" y="5025398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8" name="Google Shape;9138;p58"/>
              <p:cNvSpPr/>
              <p:nvPr/>
            </p:nvSpPr>
            <p:spPr>
              <a:xfrm rot="10800000">
                <a:off x="10196358" y="5048628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9" name="Google Shape;9139;p58"/>
              <p:cNvSpPr/>
              <p:nvPr/>
            </p:nvSpPr>
            <p:spPr>
              <a:xfrm rot="10800000">
                <a:off x="5135027" y="4993931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0" name="Google Shape;9140;p58"/>
              <p:cNvSpPr/>
              <p:nvPr/>
            </p:nvSpPr>
            <p:spPr>
              <a:xfrm rot="10800000">
                <a:off x="8420279" y="5041332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1" name="Google Shape;9141;p58"/>
              <p:cNvSpPr/>
              <p:nvPr/>
            </p:nvSpPr>
            <p:spPr>
              <a:xfrm rot="10800000">
                <a:off x="9489552" y="5051358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2" name="Google Shape;9142;p58"/>
              <p:cNvSpPr/>
              <p:nvPr/>
            </p:nvSpPr>
            <p:spPr>
              <a:xfrm rot="10800000">
                <a:off x="6339117" y="5019445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3" name="Google Shape;9143;p58"/>
              <p:cNvSpPr/>
              <p:nvPr/>
            </p:nvSpPr>
            <p:spPr>
              <a:xfrm rot="10800000">
                <a:off x="6768097" y="5027636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4" name="Google Shape;9144;p58"/>
              <p:cNvSpPr/>
              <p:nvPr/>
            </p:nvSpPr>
            <p:spPr>
              <a:xfrm rot="10800000">
                <a:off x="8894825" y="5049747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5" name="Google Shape;9145;p58"/>
              <p:cNvSpPr/>
              <p:nvPr/>
            </p:nvSpPr>
            <p:spPr>
              <a:xfrm rot="10800000">
                <a:off x="5839998" y="5011209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6" name="Google Shape;9146;p58"/>
              <p:cNvSpPr/>
              <p:nvPr/>
            </p:nvSpPr>
            <p:spPr>
              <a:xfrm rot="10800000">
                <a:off x="7826448" y="5043167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7" name="Google Shape;9147;p58"/>
              <p:cNvSpPr/>
              <p:nvPr/>
            </p:nvSpPr>
            <p:spPr>
              <a:xfrm rot="10800000">
                <a:off x="10313853" y="506684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8" name="Google Shape;9148;p58"/>
              <p:cNvSpPr/>
              <p:nvPr/>
            </p:nvSpPr>
            <p:spPr>
              <a:xfrm rot="10800000">
                <a:off x="6238228" y="5023921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9" name="Google Shape;9149;p58"/>
              <p:cNvSpPr/>
              <p:nvPr/>
            </p:nvSpPr>
            <p:spPr>
              <a:xfrm rot="10800000">
                <a:off x="6054264" y="5021101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0" name="Google Shape;9150;p58"/>
              <p:cNvSpPr/>
              <p:nvPr/>
            </p:nvSpPr>
            <p:spPr>
              <a:xfrm rot="10800000">
                <a:off x="6549489" y="5036767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1" name="Google Shape;9151;p58"/>
              <p:cNvSpPr/>
              <p:nvPr/>
            </p:nvSpPr>
            <p:spPr>
              <a:xfrm rot="10800000">
                <a:off x="9372281" y="5067696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2" name="Google Shape;9152;p58"/>
              <p:cNvSpPr/>
              <p:nvPr/>
            </p:nvSpPr>
            <p:spPr>
              <a:xfrm rot="10800000">
                <a:off x="6884652" y="5045808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3" name="Google Shape;9153;p58"/>
              <p:cNvSpPr/>
              <p:nvPr/>
            </p:nvSpPr>
            <p:spPr>
              <a:xfrm rot="10800000">
                <a:off x="5019323" y="5019445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4" name="Google Shape;9154;p58"/>
              <p:cNvSpPr/>
              <p:nvPr/>
            </p:nvSpPr>
            <p:spPr>
              <a:xfrm rot="10800000">
                <a:off x="7705551" y="5057177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5" name="Google Shape;9155;p58"/>
              <p:cNvSpPr/>
              <p:nvPr/>
            </p:nvSpPr>
            <p:spPr>
              <a:xfrm rot="10800000">
                <a:off x="8301889" y="5065905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6" name="Google Shape;9156;p58"/>
              <p:cNvSpPr/>
              <p:nvPr/>
            </p:nvSpPr>
            <p:spPr>
              <a:xfrm rot="10800000">
                <a:off x="5955658" y="5038557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7" name="Google Shape;9157;p58"/>
              <p:cNvSpPr/>
              <p:nvPr/>
            </p:nvSpPr>
            <p:spPr>
              <a:xfrm rot="10800000">
                <a:off x="8778225" y="5074097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8" name="Google Shape;9158;p58"/>
              <p:cNvSpPr/>
              <p:nvPr/>
            </p:nvSpPr>
            <p:spPr>
              <a:xfrm rot="10800000">
                <a:off x="7000760" y="5058744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9" name="Google Shape;9159;p58"/>
              <p:cNvSpPr/>
              <p:nvPr/>
            </p:nvSpPr>
            <p:spPr>
              <a:xfrm rot="10800000">
                <a:off x="7588056" y="5067427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0" name="Google Shape;9160;p58"/>
              <p:cNvSpPr/>
              <p:nvPr/>
            </p:nvSpPr>
            <p:spPr>
              <a:xfrm rot="10800000">
                <a:off x="6445019" y="505605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1" name="Google Shape;9161;p58"/>
              <p:cNvSpPr/>
              <p:nvPr/>
            </p:nvSpPr>
            <p:spPr>
              <a:xfrm rot="10800000">
                <a:off x="9256397" y="5087614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2" name="Google Shape;9162;p58"/>
              <p:cNvSpPr/>
              <p:nvPr/>
            </p:nvSpPr>
            <p:spPr>
              <a:xfrm rot="10800000">
                <a:off x="7114450" y="506921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3" name="Google Shape;9163;p58"/>
              <p:cNvSpPr/>
              <p:nvPr/>
            </p:nvSpPr>
            <p:spPr>
              <a:xfrm rot="10800000">
                <a:off x="7469397" y="5074097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4" name="Google Shape;9164;p58"/>
              <p:cNvSpPr/>
              <p:nvPr/>
            </p:nvSpPr>
            <p:spPr>
              <a:xfrm rot="10800000">
                <a:off x="6664254" y="5064965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5" name="Google Shape;9165;p58"/>
              <p:cNvSpPr/>
              <p:nvPr/>
            </p:nvSpPr>
            <p:spPr>
              <a:xfrm rot="10800000">
                <a:off x="7233512" y="5075036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6" name="Google Shape;9166;p58"/>
              <p:cNvSpPr/>
              <p:nvPr/>
            </p:nvSpPr>
            <p:spPr>
              <a:xfrm rot="10800000">
                <a:off x="7355975" y="5076827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7" name="Google Shape;9167;p58"/>
              <p:cNvSpPr/>
              <p:nvPr/>
            </p:nvSpPr>
            <p:spPr>
              <a:xfrm rot="10800000">
                <a:off x="6145709" y="5021011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8" name="Google Shape;9168;p58"/>
              <p:cNvSpPr/>
              <p:nvPr/>
            </p:nvSpPr>
            <p:spPr>
              <a:xfrm rot="10800000">
                <a:off x="8188960" y="5088688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9" name="Google Shape;9169;p58"/>
              <p:cNvSpPr/>
              <p:nvPr/>
            </p:nvSpPr>
            <p:spPr>
              <a:xfrm rot="10800000">
                <a:off x="6349098" y="5066174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0" name="Google Shape;9170;p58"/>
              <p:cNvSpPr/>
              <p:nvPr/>
            </p:nvSpPr>
            <p:spPr>
              <a:xfrm rot="10800000">
                <a:off x="6255550" y="5065637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1" name="Google Shape;9171;p58"/>
              <p:cNvSpPr/>
              <p:nvPr/>
            </p:nvSpPr>
            <p:spPr>
              <a:xfrm rot="10800000">
                <a:off x="4906393" y="5052209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2" name="Google Shape;9172;p58"/>
              <p:cNvSpPr/>
              <p:nvPr/>
            </p:nvSpPr>
            <p:spPr>
              <a:xfrm rot="10800000">
                <a:off x="8664669" y="5099923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3" name="Google Shape;9173;p58"/>
              <p:cNvSpPr/>
              <p:nvPr/>
            </p:nvSpPr>
            <p:spPr>
              <a:xfrm rot="10800000">
                <a:off x="9972289" y="5113262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4" name="Google Shape;9174;p58"/>
              <p:cNvSpPr/>
              <p:nvPr/>
            </p:nvSpPr>
            <p:spPr>
              <a:xfrm rot="10800000">
                <a:off x="10090724" y="5115097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5" name="Google Shape;9175;p58"/>
              <p:cNvSpPr/>
              <p:nvPr/>
            </p:nvSpPr>
            <p:spPr>
              <a:xfrm rot="10800000">
                <a:off x="6069482" y="5070471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6" name="Google Shape;9176;p58"/>
              <p:cNvSpPr/>
              <p:nvPr/>
            </p:nvSpPr>
            <p:spPr>
              <a:xfrm rot="10800000">
                <a:off x="9139842" y="5109457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7" name="Google Shape;9177;p58"/>
              <p:cNvSpPr/>
              <p:nvPr/>
            </p:nvSpPr>
            <p:spPr>
              <a:xfrm rot="10800000">
                <a:off x="9853899" y="5115097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8" name="Google Shape;9178;p58"/>
              <p:cNvSpPr/>
              <p:nvPr/>
            </p:nvSpPr>
            <p:spPr>
              <a:xfrm rot="10800000">
                <a:off x="10208174" y="5122393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9" name="Google Shape;9179;p58"/>
              <p:cNvSpPr/>
              <p:nvPr/>
            </p:nvSpPr>
            <p:spPr>
              <a:xfrm rot="10800000">
                <a:off x="6774722" y="5090121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0" name="Google Shape;9180;p58"/>
              <p:cNvSpPr/>
              <p:nvPr/>
            </p:nvSpPr>
            <p:spPr>
              <a:xfrm rot="10800000">
                <a:off x="6558844" y="5090434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1" name="Google Shape;9181;p58"/>
              <p:cNvSpPr/>
              <p:nvPr/>
            </p:nvSpPr>
            <p:spPr>
              <a:xfrm rot="10800000">
                <a:off x="8072360" y="5107801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2" name="Google Shape;9182;p58"/>
              <p:cNvSpPr/>
              <p:nvPr/>
            </p:nvSpPr>
            <p:spPr>
              <a:xfrm rot="10800000">
                <a:off x="9736403" y="5124138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3" name="Google Shape;9183;p58"/>
              <p:cNvSpPr/>
              <p:nvPr/>
            </p:nvSpPr>
            <p:spPr>
              <a:xfrm rot="10800000">
                <a:off x="10325669" y="5135149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4" name="Google Shape;9184;p58"/>
              <p:cNvSpPr/>
              <p:nvPr/>
            </p:nvSpPr>
            <p:spPr>
              <a:xfrm rot="10800000">
                <a:off x="8549636" y="5125078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5" name="Google Shape;9185;p58"/>
              <p:cNvSpPr/>
              <p:nvPr/>
            </p:nvSpPr>
            <p:spPr>
              <a:xfrm rot="10800000">
                <a:off x="9618908" y="5138103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6" name="Google Shape;9186;p58"/>
              <p:cNvSpPr/>
              <p:nvPr/>
            </p:nvSpPr>
            <p:spPr>
              <a:xfrm rot="10800000">
                <a:off x="6891277" y="511147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7" name="Google Shape;9187;p58"/>
              <p:cNvSpPr/>
              <p:nvPr/>
            </p:nvSpPr>
            <p:spPr>
              <a:xfrm rot="10800000">
                <a:off x="6461133" y="5104623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8" name="Google Shape;9188;p58"/>
              <p:cNvSpPr/>
              <p:nvPr/>
            </p:nvSpPr>
            <p:spPr>
              <a:xfrm rot="10800000">
                <a:off x="9024137" y="5133180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9" name="Google Shape;9189;p58"/>
              <p:cNvSpPr/>
              <p:nvPr/>
            </p:nvSpPr>
            <p:spPr>
              <a:xfrm rot="10800000">
                <a:off x="7955312" y="5125794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0" name="Google Shape;9190;p58"/>
              <p:cNvSpPr/>
              <p:nvPr/>
            </p:nvSpPr>
            <p:spPr>
              <a:xfrm rot="10800000">
                <a:off x="10443164" y="515242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1" name="Google Shape;9191;p58"/>
              <p:cNvSpPr/>
              <p:nvPr/>
            </p:nvSpPr>
            <p:spPr>
              <a:xfrm rot="10800000">
                <a:off x="6366689" y="5109726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2" name="Google Shape;9192;p58"/>
              <p:cNvSpPr/>
              <p:nvPr/>
            </p:nvSpPr>
            <p:spPr>
              <a:xfrm rot="10800000">
                <a:off x="6181248" y="5107801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3" name="Google Shape;9193;p58"/>
              <p:cNvSpPr/>
              <p:nvPr/>
            </p:nvSpPr>
            <p:spPr>
              <a:xfrm rot="10800000">
                <a:off x="6672713" y="5121408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4" name="Google Shape;9194;p58"/>
              <p:cNvSpPr/>
              <p:nvPr/>
            </p:nvSpPr>
            <p:spPr>
              <a:xfrm rot="10800000">
                <a:off x="7007921" y="5128749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5" name="Google Shape;9195;p58"/>
              <p:cNvSpPr/>
              <p:nvPr/>
            </p:nvSpPr>
            <p:spPr>
              <a:xfrm rot="10800000">
                <a:off x="9501413" y="5154262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6" name="Google Shape;9196;p58"/>
              <p:cNvSpPr/>
              <p:nvPr/>
            </p:nvSpPr>
            <p:spPr>
              <a:xfrm rot="10800000">
                <a:off x="7836474" y="5141326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7" name="Google Shape;9197;p58"/>
              <p:cNvSpPr/>
              <p:nvPr/>
            </p:nvSpPr>
            <p:spPr>
              <a:xfrm rot="10800000">
                <a:off x="8431201" y="5148801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8" name="Google Shape;9198;p58"/>
              <p:cNvSpPr/>
              <p:nvPr/>
            </p:nvSpPr>
            <p:spPr>
              <a:xfrm rot="10800000">
                <a:off x="8909372" y="5158827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9" name="Google Shape;9199;p58"/>
              <p:cNvSpPr/>
              <p:nvPr/>
            </p:nvSpPr>
            <p:spPr>
              <a:xfrm rot="10800000">
                <a:off x="7126267" y="5142982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0" name="Google Shape;9200;p58"/>
              <p:cNvSpPr/>
              <p:nvPr/>
            </p:nvSpPr>
            <p:spPr>
              <a:xfrm rot="10800000">
                <a:off x="7717592" y="5150591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1" name="Google Shape;9201;p58"/>
              <p:cNvSpPr/>
              <p:nvPr/>
            </p:nvSpPr>
            <p:spPr>
              <a:xfrm rot="10800000">
                <a:off x="6573436" y="5141013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2" name="Google Shape;9202;p58"/>
              <p:cNvSpPr/>
              <p:nvPr/>
            </p:nvSpPr>
            <p:spPr>
              <a:xfrm rot="10800000">
                <a:off x="9385530" y="5174046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3" name="Google Shape;9203;p58"/>
              <p:cNvSpPr/>
              <p:nvPr/>
            </p:nvSpPr>
            <p:spPr>
              <a:xfrm rot="10800000">
                <a:off x="7243538" y="5152964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4" name="Google Shape;9204;p58"/>
              <p:cNvSpPr/>
              <p:nvPr/>
            </p:nvSpPr>
            <p:spPr>
              <a:xfrm rot="10800000">
                <a:off x="7599022" y="5156992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5" name="Google Shape;9205;p58"/>
              <p:cNvSpPr/>
              <p:nvPr/>
            </p:nvSpPr>
            <p:spPr>
              <a:xfrm rot="10800000">
                <a:off x="6787478" y="5149338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6" name="Google Shape;9206;p58"/>
              <p:cNvSpPr/>
              <p:nvPr/>
            </p:nvSpPr>
            <p:spPr>
              <a:xfrm rot="10800000">
                <a:off x="7362197" y="5158469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7" name="Google Shape;9207;p58"/>
              <p:cNvSpPr/>
              <p:nvPr/>
            </p:nvSpPr>
            <p:spPr>
              <a:xfrm rot="10800000">
                <a:off x="7481259" y="5159722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8" name="Google Shape;9208;p58"/>
              <p:cNvSpPr/>
              <p:nvPr/>
            </p:nvSpPr>
            <p:spPr>
              <a:xfrm rot="10800000">
                <a:off x="8318271" y="5171539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9" name="Google Shape;9209;p58"/>
              <p:cNvSpPr/>
              <p:nvPr/>
            </p:nvSpPr>
            <p:spPr>
              <a:xfrm rot="10800000">
                <a:off x="6477783" y="5151129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0" name="Google Shape;9210;p58"/>
              <p:cNvSpPr/>
              <p:nvPr/>
            </p:nvSpPr>
            <p:spPr>
              <a:xfrm rot="10800000">
                <a:off x="6274125" y="5107756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1" name="Google Shape;9211;p58"/>
              <p:cNvSpPr/>
              <p:nvPr/>
            </p:nvSpPr>
            <p:spPr>
              <a:xfrm rot="10800000">
                <a:off x="6384190" y="5151666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2" name="Google Shape;9212;p58"/>
              <p:cNvSpPr/>
              <p:nvPr/>
            </p:nvSpPr>
            <p:spPr>
              <a:xfrm rot="10800000">
                <a:off x="8792772" y="5182282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3" name="Google Shape;9213;p58"/>
              <p:cNvSpPr/>
              <p:nvPr/>
            </p:nvSpPr>
            <p:spPr>
              <a:xfrm rot="10800000">
                <a:off x="10099810" y="5197992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4" name="Google Shape;9214;p58"/>
              <p:cNvSpPr/>
              <p:nvPr/>
            </p:nvSpPr>
            <p:spPr>
              <a:xfrm rot="10800000">
                <a:off x="10219140" y="5200723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5" name="Google Shape;9215;p58"/>
              <p:cNvSpPr/>
              <p:nvPr/>
            </p:nvSpPr>
            <p:spPr>
              <a:xfrm rot="10800000">
                <a:off x="9267318" y="5193427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6" name="Google Shape;9216;p58"/>
              <p:cNvSpPr/>
              <p:nvPr/>
            </p:nvSpPr>
            <p:spPr>
              <a:xfrm rot="10800000">
                <a:off x="9983210" y="5200723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7" name="Google Shape;9217;p58"/>
              <p:cNvSpPr/>
              <p:nvPr/>
            </p:nvSpPr>
            <p:spPr>
              <a:xfrm rot="10800000">
                <a:off x="6909270" y="5175209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8" name="Google Shape;9218;p58"/>
              <p:cNvSpPr/>
              <p:nvPr/>
            </p:nvSpPr>
            <p:spPr>
              <a:xfrm rot="10800000">
                <a:off x="10337531" y="5208019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9" name="Google Shape;9219;p58"/>
              <p:cNvSpPr/>
              <p:nvPr/>
            </p:nvSpPr>
            <p:spPr>
              <a:xfrm rot="10800000">
                <a:off x="8201716" y="5191547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0" name="Google Shape;9220;p58"/>
              <p:cNvSpPr/>
              <p:nvPr/>
            </p:nvSpPr>
            <p:spPr>
              <a:xfrm rot="10800000">
                <a:off x="6687305" y="5175120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1" name="Google Shape;9221;p58"/>
              <p:cNvSpPr/>
              <p:nvPr/>
            </p:nvSpPr>
            <p:spPr>
              <a:xfrm rot="10800000">
                <a:off x="9865715" y="5208690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2" name="Google Shape;9222;p58"/>
              <p:cNvSpPr/>
              <p:nvPr/>
            </p:nvSpPr>
            <p:spPr>
              <a:xfrm rot="10800000">
                <a:off x="10455250" y="5221044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3" name="Google Shape;9223;p58"/>
              <p:cNvSpPr/>
              <p:nvPr/>
            </p:nvSpPr>
            <p:spPr>
              <a:xfrm rot="10800000">
                <a:off x="8678500" y="5208466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4" name="Google Shape;9224;p58"/>
              <p:cNvSpPr/>
              <p:nvPr/>
            </p:nvSpPr>
            <p:spPr>
              <a:xfrm rot="10800000">
                <a:off x="7020633" y="5195262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5" name="Google Shape;9225;p58"/>
              <p:cNvSpPr/>
              <p:nvPr/>
            </p:nvSpPr>
            <p:spPr>
              <a:xfrm rot="10800000">
                <a:off x="9748220" y="5220596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6" name="Google Shape;9226;p58"/>
              <p:cNvSpPr/>
              <p:nvPr/>
            </p:nvSpPr>
            <p:spPr>
              <a:xfrm rot="10800000">
                <a:off x="9153494" y="5219880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7" name="Google Shape;9227;p58"/>
              <p:cNvSpPr/>
              <p:nvPr/>
            </p:nvSpPr>
            <p:spPr>
              <a:xfrm rot="10800000">
                <a:off x="8080819" y="5208108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8" name="Google Shape;9228;p58"/>
              <p:cNvSpPr/>
              <p:nvPr/>
            </p:nvSpPr>
            <p:spPr>
              <a:xfrm rot="10800000">
                <a:off x="6589818" y="5189801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9" name="Google Shape;9229;p58"/>
              <p:cNvSpPr/>
              <p:nvPr/>
            </p:nvSpPr>
            <p:spPr>
              <a:xfrm rot="10800000">
                <a:off x="10572521" y="523899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0" name="Google Shape;9230;p58"/>
              <p:cNvSpPr/>
              <p:nvPr/>
            </p:nvSpPr>
            <p:spPr>
              <a:xfrm rot="10800000">
                <a:off x="6495106" y="5195754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1" name="Google Shape;9231;p58"/>
              <p:cNvSpPr/>
              <p:nvPr/>
            </p:nvSpPr>
            <p:spPr>
              <a:xfrm rot="10800000">
                <a:off x="6403750" y="5193427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2" name="Google Shape;9232;p58"/>
              <p:cNvSpPr/>
              <p:nvPr/>
            </p:nvSpPr>
            <p:spPr>
              <a:xfrm rot="10800000">
                <a:off x="6802025" y="5206049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3" name="Google Shape;9233;p58"/>
              <p:cNvSpPr/>
              <p:nvPr/>
            </p:nvSpPr>
            <p:spPr>
              <a:xfrm rot="10800000">
                <a:off x="7137233" y="5212718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4" name="Google Shape;9234;p58"/>
              <p:cNvSpPr/>
              <p:nvPr/>
            </p:nvSpPr>
            <p:spPr>
              <a:xfrm rot="10800000">
                <a:off x="9631665" y="5236262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5" name="Google Shape;9235;p58"/>
              <p:cNvSpPr/>
              <p:nvPr/>
            </p:nvSpPr>
            <p:spPr>
              <a:xfrm rot="10800000">
                <a:off x="7963996" y="5222924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6" name="Google Shape;9236;p58"/>
              <p:cNvSpPr/>
              <p:nvPr/>
            </p:nvSpPr>
            <p:spPr>
              <a:xfrm rot="10800000">
                <a:off x="8559662" y="5231697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7" name="Google Shape;9237;p58"/>
              <p:cNvSpPr/>
              <p:nvPr/>
            </p:nvSpPr>
            <p:spPr>
              <a:xfrm rot="10800000">
                <a:off x="9035998" y="5241678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8" name="Google Shape;9238;p58"/>
              <p:cNvSpPr/>
              <p:nvPr/>
            </p:nvSpPr>
            <p:spPr>
              <a:xfrm rot="10800000">
                <a:off x="7255355" y="5226818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9" name="Google Shape;9239;p58"/>
              <p:cNvSpPr/>
              <p:nvPr/>
            </p:nvSpPr>
            <p:spPr>
              <a:xfrm rot="10800000">
                <a:off x="7845829" y="5233890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0" name="Google Shape;9240;p58"/>
              <p:cNvSpPr/>
              <p:nvPr/>
            </p:nvSpPr>
            <p:spPr>
              <a:xfrm rot="10800000">
                <a:off x="9514170" y="5255017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1" name="Google Shape;9241;p58"/>
              <p:cNvSpPr/>
              <p:nvPr/>
            </p:nvSpPr>
            <p:spPr>
              <a:xfrm rot="10800000">
                <a:off x="7728289" y="5240291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2" name="Google Shape;9242;p58"/>
              <p:cNvSpPr/>
              <p:nvPr/>
            </p:nvSpPr>
            <p:spPr>
              <a:xfrm rot="10800000">
                <a:off x="7373118" y="5235904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3" name="Google Shape;9243;p58"/>
              <p:cNvSpPr/>
              <p:nvPr/>
            </p:nvSpPr>
            <p:spPr>
              <a:xfrm rot="10800000">
                <a:off x="6702747" y="5226191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4" name="Google Shape;9244;p58"/>
              <p:cNvSpPr/>
              <p:nvPr/>
            </p:nvSpPr>
            <p:spPr>
              <a:xfrm rot="10800000">
                <a:off x="6916790" y="5234024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5" name="Google Shape;9245;p58"/>
              <p:cNvSpPr/>
              <p:nvPr/>
            </p:nvSpPr>
            <p:spPr>
              <a:xfrm rot="10800000">
                <a:off x="7609675" y="5242842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6" name="Google Shape;9246;p58"/>
              <p:cNvSpPr/>
              <p:nvPr/>
            </p:nvSpPr>
            <p:spPr>
              <a:xfrm rot="10800000">
                <a:off x="7491285" y="5241723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7" name="Google Shape;9247;p58"/>
              <p:cNvSpPr/>
              <p:nvPr/>
            </p:nvSpPr>
            <p:spPr>
              <a:xfrm rot="10800000">
                <a:off x="8446688" y="5254479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8" name="Google Shape;9248;p58"/>
              <p:cNvSpPr/>
              <p:nvPr/>
            </p:nvSpPr>
            <p:spPr>
              <a:xfrm rot="10800000">
                <a:off x="6606200" y="5236710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9" name="Google Shape;9249;p58"/>
              <p:cNvSpPr/>
              <p:nvPr/>
            </p:nvSpPr>
            <p:spPr>
              <a:xfrm rot="10800000">
                <a:off x="8922442" y="5266609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0" name="Google Shape;9250;p58"/>
              <p:cNvSpPr/>
              <p:nvPr/>
            </p:nvSpPr>
            <p:spPr>
              <a:xfrm rot="10800000">
                <a:off x="6512159" y="5238903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1" name="Google Shape;9251;p58"/>
              <p:cNvSpPr/>
              <p:nvPr/>
            </p:nvSpPr>
            <p:spPr>
              <a:xfrm rot="10800000">
                <a:off x="10230957" y="5283618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2" name="Google Shape;9252;p58"/>
              <p:cNvSpPr/>
              <p:nvPr/>
            </p:nvSpPr>
            <p:spPr>
              <a:xfrm rot="10800000">
                <a:off x="9398510" y="5280216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3" name="Google Shape;9253;p58"/>
              <p:cNvSpPr/>
              <p:nvPr/>
            </p:nvSpPr>
            <p:spPr>
              <a:xfrm rot="10800000">
                <a:off x="10349392" y="5286349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4" name="Google Shape;9254;p58"/>
              <p:cNvSpPr/>
              <p:nvPr/>
            </p:nvSpPr>
            <p:spPr>
              <a:xfrm rot="10800000">
                <a:off x="10113462" y="5286259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5" name="Google Shape;9255;p58"/>
              <p:cNvSpPr/>
              <p:nvPr/>
            </p:nvSpPr>
            <p:spPr>
              <a:xfrm rot="10800000">
                <a:off x="7032226" y="5258105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6" name="Google Shape;9256;p58"/>
              <p:cNvSpPr/>
              <p:nvPr/>
            </p:nvSpPr>
            <p:spPr>
              <a:xfrm rot="10800000">
                <a:off x="8331028" y="5275382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7" name="Google Shape;9257;p58"/>
              <p:cNvSpPr/>
              <p:nvPr/>
            </p:nvSpPr>
            <p:spPr>
              <a:xfrm rot="10800000">
                <a:off x="10466842" y="5293644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8" name="Google Shape;9258;p58"/>
              <p:cNvSpPr/>
              <p:nvPr/>
            </p:nvSpPr>
            <p:spPr>
              <a:xfrm rot="10800000">
                <a:off x="6815722" y="5259851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9" name="Google Shape;9259;p58"/>
              <p:cNvSpPr/>
              <p:nvPr/>
            </p:nvSpPr>
            <p:spPr>
              <a:xfrm rot="10800000">
                <a:off x="9994176" y="5293644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0" name="Google Shape;9260;p58"/>
              <p:cNvSpPr/>
              <p:nvPr/>
            </p:nvSpPr>
            <p:spPr>
              <a:xfrm rot="10800000">
                <a:off x="10585277" y="5306356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1" name="Google Shape;9261;p58"/>
              <p:cNvSpPr/>
              <p:nvPr/>
            </p:nvSpPr>
            <p:spPr>
              <a:xfrm rot="10800000">
                <a:off x="8807364" y="5291227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2" name="Google Shape;9262;p58"/>
              <p:cNvSpPr/>
              <p:nvPr/>
            </p:nvSpPr>
            <p:spPr>
              <a:xfrm rot="10800000">
                <a:off x="7149050" y="5279053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3" name="Google Shape;9263;p58"/>
              <p:cNvSpPr/>
              <p:nvPr/>
            </p:nvSpPr>
            <p:spPr>
              <a:xfrm rot="10800000">
                <a:off x="9877353" y="5307117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4" name="Google Shape;9264;p58"/>
              <p:cNvSpPr/>
              <p:nvPr/>
            </p:nvSpPr>
            <p:spPr>
              <a:xfrm rot="10800000">
                <a:off x="8210176" y="5291183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5" name="Google Shape;9265;p58"/>
              <p:cNvSpPr/>
              <p:nvPr/>
            </p:nvSpPr>
            <p:spPr>
              <a:xfrm rot="10800000">
                <a:off x="9282805" y="5303671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6" name="Google Shape;9266;p58"/>
              <p:cNvSpPr/>
              <p:nvPr/>
            </p:nvSpPr>
            <p:spPr>
              <a:xfrm rot="10800000">
                <a:off x="6724859" y="5276278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7" name="Google Shape;9267;p58"/>
              <p:cNvSpPr/>
              <p:nvPr/>
            </p:nvSpPr>
            <p:spPr>
              <a:xfrm rot="10800000">
                <a:off x="10700937" y="532457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8" name="Google Shape;9268;p58"/>
              <p:cNvSpPr/>
              <p:nvPr/>
            </p:nvSpPr>
            <p:spPr>
              <a:xfrm rot="10800000">
                <a:off x="6623254" y="5280888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9" name="Google Shape;9269;p58"/>
              <p:cNvSpPr/>
              <p:nvPr/>
            </p:nvSpPr>
            <p:spPr>
              <a:xfrm rot="10800000">
                <a:off x="6930218" y="5290511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0" name="Google Shape;9270;p58"/>
              <p:cNvSpPr/>
              <p:nvPr/>
            </p:nvSpPr>
            <p:spPr>
              <a:xfrm rot="10800000">
                <a:off x="7266545" y="5296330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1" name="Google Shape;9271;p58"/>
              <p:cNvSpPr/>
              <p:nvPr/>
            </p:nvSpPr>
            <p:spPr>
              <a:xfrm rot="10800000">
                <a:off x="8096038" y="5305461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2" name="Google Shape;9272;p58"/>
              <p:cNvSpPr/>
              <p:nvPr/>
            </p:nvSpPr>
            <p:spPr>
              <a:xfrm rot="10800000">
                <a:off x="9760977" y="5320053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3" name="Google Shape;9273;p58"/>
              <p:cNvSpPr/>
              <p:nvPr/>
            </p:nvSpPr>
            <p:spPr>
              <a:xfrm rot="10800000">
                <a:off x="8691704" y="5315443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4" name="Google Shape;9274;p58"/>
              <p:cNvSpPr/>
              <p:nvPr/>
            </p:nvSpPr>
            <p:spPr>
              <a:xfrm rot="10800000">
                <a:off x="9164415" y="5324574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5" name="Google Shape;9275;p58"/>
              <p:cNvSpPr/>
              <p:nvPr/>
            </p:nvSpPr>
            <p:spPr>
              <a:xfrm rot="10800000">
                <a:off x="7384040" y="5309937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6" name="Google Shape;9276;p58"/>
              <p:cNvSpPr/>
              <p:nvPr/>
            </p:nvSpPr>
            <p:spPr>
              <a:xfrm rot="10800000">
                <a:off x="7975141" y="5316741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7" name="Google Shape;9277;p58"/>
              <p:cNvSpPr/>
              <p:nvPr/>
            </p:nvSpPr>
            <p:spPr>
              <a:xfrm rot="10800000">
                <a:off x="7856751" y="5323186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8" name="Google Shape;9278;p58"/>
              <p:cNvSpPr/>
              <p:nvPr/>
            </p:nvSpPr>
            <p:spPr>
              <a:xfrm rot="10800000">
                <a:off x="7502475" y="5319426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9" name="Google Shape;9279;p58"/>
              <p:cNvSpPr/>
              <p:nvPr/>
            </p:nvSpPr>
            <p:spPr>
              <a:xfrm rot="10800000">
                <a:off x="9641691" y="5339165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0" name="Google Shape;9280;p58"/>
              <p:cNvSpPr/>
              <p:nvPr/>
            </p:nvSpPr>
            <p:spPr>
              <a:xfrm rot="10800000">
                <a:off x="6831164" y="5311101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1" name="Google Shape;9281;p58"/>
              <p:cNvSpPr/>
              <p:nvPr/>
            </p:nvSpPr>
            <p:spPr>
              <a:xfrm rot="10800000">
                <a:off x="7624670" y="5324663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2" name="Google Shape;9282;p58"/>
              <p:cNvSpPr/>
              <p:nvPr/>
            </p:nvSpPr>
            <p:spPr>
              <a:xfrm rot="10800000">
                <a:off x="7739256" y="5326409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3" name="Google Shape;9283;p58"/>
              <p:cNvSpPr/>
              <p:nvPr/>
            </p:nvSpPr>
            <p:spPr>
              <a:xfrm rot="10800000">
                <a:off x="7046102" y="5317860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4" name="Google Shape;9284;p58"/>
              <p:cNvSpPr/>
              <p:nvPr/>
            </p:nvSpPr>
            <p:spPr>
              <a:xfrm rot="10800000">
                <a:off x="8572687" y="5337330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5" name="Google Shape;9285;p58"/>
              <p:cNvSpPr/>
              <p:nvPr/>
            </p:nvSpPr>
            <p:spPr>
              <a:xfrm rot="10800000">
                <a:off x="6734393" y="5321843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6" name="Google Shape;9286;p58"/>
              <p:cNvSpPr/>
              <p:nvPr/>
            </p:nvSpPr>
            <p:spPr>
              <a:xfrm rot="10800000">
                <a:off x="9052381" y="5349908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7" name="Google Shape;9287;p58"/>
              <p:cNvSpPr/>
              <p:nvPr/>
            </p:nvSpPr>
            <p:spPr>
              <a:xfrm rot="10800000">
                <a:off x="9527822" y="5360829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8" name="Google Shape;9288;p58"/>
              <p:cNvSpPr/>
              <p:nvPr/>
            </p:nvSpPr>
            <p:spPr>
              <a:xfrm rot="10800000">
                <a:off x="7161806" y="5342388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9" name="Google Shape;9289;p58"/>
              <p:cNvSpPr/>
              <p:nvPr/>
            </p:nvSpPr>
            <p:spPr>
              <a:xfrm rot="10800000">
                <a:off x="8459444" y="5357338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0" name="Google Shape;9290;p58"/>
              <p:cNvSpPr/>
              <p:nvPr/>
            </p:nvSpPr>
            <p:spPr>
              <a:xfrm rot="10800000">
                <a:off x="6945033" y="5344537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1" name="Google Shape;9291;p58"/>
              <p:cNvSpPr/>
              <p:nvPr/>
            </p:nvSpPr>
            <p:spPr>
              <a:xfrm rot="10800000">
                <a:off x="8936721" y="5374705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2" name="Google Shape;9292;p58"/>
              <p:cNvSpPr/>
              <p:nvPr/>
            </p:nvSpPr>
            <p:spPr>
              <a:xfrm rot="10800000">
                <a:off x="7278138" y="5362844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3" name="Google Shape;9293;p58"/>
              <p:cNvSpPr/>
              <p:nvPr/>
            </p:nvSpPr>
            <p:spPr>
              <a:xfrm rot="10800000">
                <a:off x="8339219" y="5374078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4" name="Google Shape;9294;p58"/>
              <p:cNvSpPr/>
              <p:nvPr/>
            </p:nvSpPr>
            <p:spPr>
              <a:xfrm rot="10800000">
                <a:off x="9412162" y="5383791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5" name="Google Shape;9295;p58"/>
              <p:cNvSpPr/>
              <p:nvPr/>
            </p:nvSpPr>
            <p:spPr>
              <a:xfrm rot="10800000">
                <a:off x="6846427" y="5360113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6" name="Google Shape;9296;p58"/>
              <p:cNvSpPr/>
              <p:nvPr/>
            </p:nvSpPr>
            <p:spPr>
              <a:xfrm rot="10800000">
                <a:off x="7399661" y="5378510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7" name="Google Shape;9297;p58"/>
              <p:cNvSpPr/>
              <p:nvPr/>
            </p:nvSpPr>
            <p:spPr>
              <a:xfrm rot="10800000">
                <a:off x="7059798" y="5374839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8" name="Google Shape;9298;p58"/>
              <p:cNvSpPr/>
              <p:nvPr/>
            </p:nvSpPr>
            <p:spPr>
              <a:xfrm rot="10800000">
                <a:off x="8225394" y="5388357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9" name="Google Shape;9299;p58"/>
              <p:cNvSpPr/>
              <p:nvPr/>
            </p:nvSpPr>
            <p:spPr>
              <a:xfrm rot="10800000">
                <a:off x="8821061" y="5398383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0" name="Google Shape;9300;p58"/>
              <p:cNvSpPr/>
              <p:nvPr/>
            </p:nvSpPr>
            <p:spPr>
              <a:xfrm rot="10800000">
                <a:off x="9296502" y="5408185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1" name="Google Shape;9301;p58"/>
              <p:cNvSpPr/>
              <p:nvPr/>
            </p:nvSpPr>
            <p:spPr>
              <a:xfrm rot="10800000">
                <a:off x="7513352" y="5393459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2" name="Google Shape;9302;p58"/>
              <p:cNvSpPr/>
              <p:nvPr/>
            </p:nvSpPr>
            <p:spPr>
              <a:xfrm rot="10800000">
                <a:off x="8104453" y="5399636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3" name="Google Shape;9303;p58"/>
              <p:cNvSpPr/>
              <p:nvPr/>
            </p:nvSpPr>
            <p:spPr>
              <a:xfrm rot="10800000">
                <a:off x="7630847" y="5402590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4" name="Google Shape;9304;p58"/>
              <p:cNvSpPr/>
              <p:nvPr/>
            </p:nvSpPr>
            <p:spPr>
              <a:xfrm rot="10800000">
                <a:off x="7988972" y="5405276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5" name="Google Shape;9305;p58"/>
              <p:cNvSpPr/>
              <p:nvPr/>
            </p:nvSpPr>
            <p:spPr>
              <a:xfrm rot="10800000">
                <a:off x="6959357" y="5396458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6" name="Google Shape;9306;p58"/>
              <p:cNvSpPr/>
              <p:nvPr/>
            </p:nvSpPr>
            <p:spPr>
              <a:xfrm rot="10800000">
                <a:off x="7867672" y="5409304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7" name="Google Shape;9307;p58"/>
              <p:cNvSpPr/>
              <p:nvPr/>
            </p:nvSpPr>
            <p:spPr>
              <a:xfrm rot="10800000">
                <a:off x="7749282" y="5408006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8" name="Google Shape;9308;p58"/>
              <p:cNvSpPr/>
              <p:nvPr/>
            </p:nvSpPr>
            <p:spPr>
              <a:xfrm rot="10800000">
                <a:off x="7174563" y="5402501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9" name="Google Shape;9309;p58"/>
              <p:cNvSpPr/>
              <p:nvPr/>
            </p:nvSpPr>
            <p:spPr>
              <a:xfrm rot="10800000">
                <a:off x="8701731" y="5420226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0" name="Google Shape;9310;p58"/>
              <p:cNvSpPr/>
              <p:nvPr/>
            </p:nvSpPr>
            <p:spPr>
              <a:xfrm rot="10800000">
                <a:off x="9181066" y="5432982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1" name="Google Shape;9311;p58"/>
              <p:cNvSpPr/>
              <p:nvPr/>
            </p:nvSpPr>
            <p:spPr>
              <a:xfrm rot="10800000">
                <a:off x="7291118" y="5426179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2" name="Google Shape;9312;p58"/>
              <p:cNvSpPr/>
              <p:nvPr/>
            </p:nvSpPr>
            <p:spPr>
              <a:xfrm rot="10800000">
                <a:off x="8585131" y="5440681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3" name="Google Shape;9313;p58"/>
              <p:cNvSpPr/>
              <p:nvPr/>
            </p:nvSpPr>
            <p:spPr>
              <a:xfrm rot="10800000">
                <a:off x="7079582" y="5429312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4" name="Google Shape;9314;p58"/>
              <p:cNvSpPr/>
              <p:nvPr/>
            </p:nvSpPr>
            <p:spPr>
              <a:xfrm rot="10800000">
                <a:off x="9066032" y="5457556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5" name="Google Shape;9315;p58"/>
              <p:cNvSpPr/>
              <p:nvPr/>
            </p:nvSpPr>
            <p:spPr>
              <a:xfrm rot="10800000">
                <a:off x="8468575" y="5456974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6" name="Google Shape;9316;p58"/>
              <p:cNvSpPr/>
              <p:nvPr/>
            </p:nvSpPr>
            <p:spPr>
              <a:xfrm rot="10800000">
                <a:off x="7411567" y="5447171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7" name="Google Shape;9317;p58"/>
              <p:cNvSpPr/>
              <p:nvPr/>
            </p:nvSpPr>
            <p:spPr>
              <a:xfrm rot="10800000">
                <a:off x="8351976" y="5472864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8" name="Google Shape;9318;p58"/>
              <p:cNvSpPr/>
              <p:nvPr/>
            </p:nvSpPr>
            <p:spPr>
              <a:xfrm rot="10800000">
                <a:off x="7524318" y="5463912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9" name="Google Shape;9319;p58"/>
              <p:cNvSpPr/>
              <p:nvPr/>
            </p:nvSpPr>
            <p:spPr>
              <a:xfrm rot="10800000">
                <a:off x="7187991" y="5459301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0" name="Google Shape;9320;p58"/>
              <p:cNvSpPr/>
              <p:nvPr/>
            </p:nvSpPr>
            <p:spPr>
              <a:xfrm rot="10800000">
                <a:off x="8950372" y="5481234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1" name="Google Shape;9321;p58"/>
              <p:cNvSpPr/>
              <p:nvPr/>
            </p:nvSpPr>
            <p:spPr>
              <a:xfrm rot="10800000">
                <a:off x="7642708" y="5477071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2" name="Google Shape;9322;p58"/>
              <p:cNvSpPr/>
              <p:nvPr/>
            </p:nvSpPr>
            <p:spPr>
              <a:xfrm rot="10800000">
                <a:off x="8231437" y="5482174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3" name="Google Shape;9323;p58"/>
              <p:cNvSpPr/>
              <p:nvPr/>
            </p:nvSpPr>
            <p:spPr>
              <a:xfrm rot="10800000">
                <a:off x="8115150" y="5489425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4" name="Google Shape;9324;p58"/>
              <p:cNvSpPr/>
              <p:nvPr/>
            </p:nvSpPr>
            <p:spPr>
              <a:xfrm rot="10800000">
                <a:off x="7759935" y="5485799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5" name="Google Shape;9325;p58"/>
              <p:cNvSpPr/>
              <p:nvPr/>
            </p:nvSpPr>
            <p:spPr>
              <a:xfrm rot="10800000">
                <a:off x="8001326" y="5492200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6" name="Google Shape;9326;p58"/>
              <p:cNvSpPr/>
              <p:nvPr/>
            </p:nvSpPr>
            <p:spPr>
              <a:xfrm rot="10800000">
                <a:off x="7878638" y="5491305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7" name="Google Shape;9327;p58"/>
              <p:cNvSpPr/>
              <p:nvPr/>
            </p:nvSpPr>
            <p:spPr>
              <a:xfrm rot="10800000">
                <a:off x="7303651" y="5485799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8" name="Google Shape;9328;p58"/>
              <p:cNvSpPr/>
              <p:nvPr/>
            </p:nvSpPr>
            <p:spPr>
              <a:xfrm rot="10800000">
                <a:off x="8830460" y="5503121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9" name="Google Shape;9329;p58"/>
              <p:cNvSpPr/>
              <p:nvPr/>
            </p:nvSpPr>
            <p:spPr>
              <a:xfrm rot="10800000">
                <a:off x="8714487" y="5523129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0" name="Google Shape;9330;p58"/>
              <p:cNvSpPr/>
              <p:nvPr/>
            </p:nvSpPr>
            <p:spPr>
              <a:xfrm rot="10800000">
                <a:off x="7419311" y="5510373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1" name="Google Shape;9331;p58"/>
              <p:cNvSpPr/>
              <p:nvPr/>
            </p:nvSpPr>
            <p:spPr>
              <a:xfrm rot="10800000">
                <a:off x="8597305" y="5540451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2" name="Google Shape;9332;p58"/>
              <p:cNvSpPr/>
              <p:nvPr/>
            </p:nvSpPr>
            <p:spPr>
              <a:xfrm rot="10800000">
                <a:off x="7535911" y="5530425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3" name="Google Shape;9333;p58"/>
              <p:cNvSpPr/>
              <p:nvPr/>
            </p:nvSpPr>
            <p:spPr>
              <a:xfrm rot="10800000">
                <a:off x="8481332" y="5554103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4" name="Google Shape;9334;p58"/>
              <p:cNvSpPr/>
              <p:nvPr/>
            </p:nvSpPr>
            <p:spPr>
              <a:xfrm rot="10800000">
                <a:off x="7653406" y="5547658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5" name="Google Shape;9335;p58"/>
              <p:cNvSpPr/>
              <p:nvPr/>
            </p:nvSpPr>
            <p:spPr>
              <a:xfrm rot="10800000">
                <a:off x="8362002" y="5565965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6" name="Google Shape;9336;p58"/>
              <p:cNvSpPr/>
              <p:nvPr/>
            </p:nvSpPr>
            <p:spPr>
              <a:xfrm rot="10800000">
                <a:off x="7770901" y="5560414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7" name="Google Shape;9337;p58"/>
              <p:cNvSpPr/>
              <p:nvPr/>
            </p:nvSpPr>
            <p:spPr>
              <a:xfrm rot="10800000">
                <a:off x="8244507" y="5572320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8" name="Google Shape;9338;p58"/>
              <p:cNvSpPr/>
              <p:nvPr/>
            </p:nvSpPr>
            <p:spPr>
              <a:xfrm rot="10800000">
                <a:off x="7889291" y="5569501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9" name="Google Shape;9339;p58"/>
              <p:cNvSpPr/>
              <p:nvPr/>
            </p:nvSpPr>
            <p:spPr>
              <a:xfrm rot="10800000">
                <a:off x="8007681" y="5574156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0" name="Google Shape;9340;p58"/>
              <p:cNvSpPr/>
              <p:nvPr/>
            </p:nvSpPr>
            <p:spPr>
              <a:xfrm rot="10800000">
                <a:off x="8126116" y="5575051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41" name="Google Shape;9341;p58"/>
            <p:cNvGrpSpPr/>
            <p:nvPr/>
          </p:nvGrpSpPr>
          <p:grpSpPr>
            <a:xfrm>
              <a:off x="-622325" y="1980575"/>
              <a:ext cx="2041300" cy="4353530"/>
              <a:chOff x="-622325" y="1980575"/>
              <a:chExt cx="2041300" cy="4353530"/>
            </a:xfrm>
          </p:grpSpPr>
          <p:sp>
            <p:nvSpPr>
              <p:cNvPr id="9342" name="Google Shape;9342;p58"/>
              <p:cNvSpPr/>
              <p:nvPr/>
            </p:nvSpPr>
            <p:spPr>
              <a:xfrm>
                <a:off x="-244575" y="1980575"/>
                <a:ext cx="971550" cy="2895075"/>
              </a:xfrm>
              <a:custGeom>
                <a:rect b="b" l="l" r="r" t="t"/>
                <a:pathLst>
                  <a:path extrusionOk="0" h="115803" w="38862">
                    <a:moveTo>
                      <a:pt x="5970" y="0"/>
                    </a:moveTo>
                    <a:cubicBezTo>
                      <a:pt x="5970" y="3589"/>
                      <a:pt x="2182" y="15085"/>
                      <a:pt x="5970" y="21531"/>
                    </a:cubicBezTo>
                    <a:cubicBezTo>
                      <a:pt x="9758" y="27977"/>
                      <a:pt x="25042" y="31100"/>
                      <a:pt x="28697" y="38676"/>
                    </a:cubicBezTo>
                    <a:cubicBezTo>
                      <a:pt x="32352" y="46252"/>
                      <a:pt x="26372" y="58147"/>
                      <a:pt x="27900" y="66985"/>
                    </a:cubicBezTo>
                    <a:cubicBezTo>
                      <a:pt x="29429" y="75823"/>
                      <a:pt x="42518" y="83570"/>
                      <a:pt x="37868" y="91706"/>
                    </a:cubicBezTo>
                    <a:cubicBezTo>
                      <a:pt x="33218" y="99842"/>
                      <a:pt x="6311" y="111787"/>
                      <a:pt x="0" y="115803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58"/>
              <p:cNvSpPr/>
              <p:nvPr/>
            </p:nvSpPr>
            <p:spPr>
              <a:xfrm>
                <a:off x="-622325" y="3952887"/>
                <a:ext cx="2041300" cy="2381218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44" name="Google Shape;9344;p58"/>
            <p:cNvSpPr/>
            <p:nvPr/>
          </p:nvSpPr>
          <p:spPr>
            <a:xfrm>
              <a:off x="4745225" y="-167525"/>
              <a:ext cx="2511950" cy="707025"/>
            </a:xfrm>
            <a:custGeom>
              <a:rect b="b" l="l" r="r" t="t"/>
              <a:pathLst>
                <a:path extrusionOk="0" h="28281" w="100478">
                  <a:moveTo>
                    <a:pt x="0" y="2755"/>
                  </a:moveTo>
                  <a:cubicBezTo>
                    <a:pt x="3057" y="6078"/>
                    <a:pt x="9702" y="19634"/>
                    <a:pt x="18341" y="22691"/>
                  </a:cubicBezTo>
                  <a:cubicBezTo>
                    <a:pt x="26980" y="25748"/>
                    <a:pt x="41334" y="20299"/>
                    <a:pt x="51834" y="21096"/>
                  </a:cubicBezTo>
                  <a:cubicBezTo>
                    <a:pt x="62334" y="21894"/>
                    <a:pt x="73232" y="30992"/>
                    <a:pt x="81339" y="27476"/>
                  </a:cubicBezTo>
                  <a:cubicBezTo>
                    <a:pt x="89446" y="23960"/>
                    <a:pt x="97288" y="4579"/>
                    <a:pt x="100478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9345" name="Shape 9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6" name="Google Shape;9346;p59"/>
          <p:cNvSpPr txBox="1"/>
          <p:nvPr>
            <p:ph type="title"/>
          </p:nvPr>
        </p:nvSpPr>
        <p:spPr>
          <a:xfrm>
            <a:off x="720000" y="311400"/>
            <a:ext cx="7005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9347" name="Google Shape;9347;p59"/>
          <p:cNvGrpSpPr/>
          <p:nvPr/>
        </p:nvGrpSpPr>
        <p:grpSpPr>
          <a:xfrm>
            <a:off x="-452900" y="-491062"/>
            <a:ext cx="11362335" cy="6591280"/>
            <a:chOff x="-452900" y="-491062"/>
            <a:chExt cx="11362335" cy="6591280"/>
          </a:xfrm>
        </p:grpSpPr>
        <p:sp>
          <p:nvSpPr>
            <p:cNvPr id="9348" name="Google Shape;9348;p59"/>
            <p:cNvSpPr/>
            <p:nvPr/>
          </p:nvSpPr>
          <p:spPr>
            <a:xfrm>
              <a:off x="-452900" y="4103300"/>
              <a:ext cx="3095574" cy="1203899"/>
            </a:xfrm>
            <a:custGeom>
              <a:rect b="b" l="l" r="r" t="t"/>
              <a:pathLst>
                <a:path extrusionOk="0" h="44863" w="124608">
                  <a:moveTo>
                    <a:pt x="0" y="0"/>
                  </a:moveTo>
                  <a:cubicBezTo>
                    <a:pt x="5617" y="4819"/>
                    <a:pt x="19808" y="25391"/>
                    <a:pt x="33699" y="28915"/>
                  </a:cubicBezTo>
                  <a:cubicBezTo>
                    <a:pt x="47590" y="32440"/>
                    <a:pt x="68196" y="18489"/>
                    <a:pt x="83347" y="21147"/>
                  </a:cubicBezTo>
                  <a:cubicBezTo>
                    <a:pt x="98499" y="23805"/>
                    <a:pt x="117731" y="40910"/>
                    <a:pt x="124608" y="4486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59"/>
            <p:cNvSpPr/>
            <p:nvPr/>
          </p:nvSpPr>
          <p:spPr>
            <a:xfrm>
              <a:off x="8318372" y="-491062"/>
              <a:ext cx="1766900" cy="2061125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50" name="Google Shape;9350;p59"/>
            <p:cNvGrpSpPr/>
            <p:nvPr/>
          </p:nvGrpSpPr>
          <p:grpSpPr>
            <a:xfrm>
              <a:off x="7869125" y="3164963"/>
              <a:ext cx="3040310" cy="2935255"/>
              <a:chOff x="7869125" y="3164963"/>
              <a:chExt cx="3040310" cy="2935255"/>
            </a:xfrm>
          </p:grpSpPr>
          <p:sp>
            <p:nvSpPr>
              <p:cNvPr id="9351" name="Google Shape;9351;p59"/>
              <p:cNvSpPr/>
              <p:nvPr/>
            </p:nvSpPr>
            <p:spPr>
              <a:xfrm>
                <a:off x="7869125" y="3766988"/>
                <a:ext cx="2549737" cy="2333230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2" name="Google Shape;9352;p59"/>
              <p:cNvSpPr/>
              <p:nvPr/>
            </p:nvSpPr>
            <p:spPr>
              <a:xfrm>
                <a:off x="8143675" y="3164963"/>
                <a:ext cx="2765760" cy="187666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53" name="Google Shape;9353;p59"/>
          <p:cNvSpPr txBox="1"/>
          <p:nvPr>
            <p:ph idx="1" type="body"/>
          </p:nvPr>
        </p:nvSpPr>
        <p:spPr>
          <a:xfrm>
            <a:off x="4685715" y="1273072"/>
            <a:ext cx="3388800" cy="3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354" name="Google Shape;9354;p59"/>
          <p:cNvSpPr txBox="1"/>
          <p:nvPr>
            <p:ph idx="2" type="body"/>
          </p:nvPr>
        </p:nvSpPr>
        <p:spPr>
          <a:xfrm>
            <a:off x="1069475" y="1273072"/>
            <a:ext cx="3388800" cy="3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1">
    <p:spTree>
      <p:nvGrpSpPr>
        <p:cNvPr id="9355" name="Shape 9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6" name="Google Shape;9356;p60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9357" name="Google Shape;9357;p60"/>
          <p:cNvSpPr txBox="1"/>
          <p:nvPr>
            <p:ph idx="1" type="subTitle"/>
          </p:nvPr>
        </p:nvSpPr>
        <p:spPr>
          <a:xfrm>
            <a:off x="1433219" y="2313877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58" name="Google Shape;9358;p60"/>
          <p:cNvSpPr txBox="1"/>
          <p:nvPr>
            <p:ph idx="2" type="subTitle"/>
          </p:nvPr>
        </p:nvSpPr>
        <p:spPr>
          <a:xfrm>
            <a:off x="1433219" y="1738528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59" name="Google Shape;9359;p60"/>
          <p:cNvSpPr txBox="1"/>
          <p:nvPr>
            <p:ph idx="3" type="subTitle"/>
          </p:nvPr>
        </p:nvSpPr>
        <p:spPr>
          <a:xfrm>
            <a:off x="1433219" y="3935613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60" name="Google Shape;9360;p60"/>
          <p:cNvSpPr txBox="1"/>
          <p:nvPr>
            <p:ph idx="4" type="subTitle"/>
          </p:nvPr>
        </p:nvSpPr>
        <p:spPr>
          <a:xfrm>
            <a:off x="1433219" y="3360273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61" name="Google Shape;9361;p60"/>
          <p:cNvSpPr txBox="1"/>
          <p:nvPr>
            <p:ph idx="5" type="subTitle"/>
          </p:nvPr>
        </p:nvSpPr>
        <p:spPr>
          <a:xfrm>
            <a:off x="4997881" y="2313877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62" name="Google Shape;9362;p60"/>
          <p:cNvSpPr txBox="1"/>
          <p:nvPr>
            <p:ph idx="6" type="subTitle"/>
          </p:nvPr>
        </p:nvSpPr>
        <p:spPr>
          <a:xfrm>
            <a:off x="4997881" y="1738528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63" name="Google Shape;9363;p60"/>
          <p:cNvSpPr txBox="1"/>
          <p:nvPr>
            <p:ph idx="7" type="subTitle"/>
          </p:nvPr>
        </p:nvSpPr>
        <p:spPr>
          <a:xfrm>
            <a:off x="4997881" y="3935613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64" name="Google Shape;9364;p60"/>
          <p:cNvSpPr txBox="1"/>
          <p:nvPr>
            <p:ph idx="8" type="subTitle"/>
          </p:nvPr>
        </p:nvSpPr>
        <p:spPr>
          <a:xfrm>
            <a:off x="4997881" y="3360268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365" name="Google Shape;9365;p60"/>
          <p:cNvGrpSpPr/>
          <p:nvPr/>
        </p:nvGrpSpPr>
        <p:grpSpPr>
          <a:xfrm>
            <a:off x="-1707313" y="-759830"/>
            <a:ext cx="11927449" cy="7140611"/>
            <a:chOff x="-1707313" y="-759830"/>
            <a:chExt cx="11927449" cy="7140611"/>
          </a:xfrm>
        </p:grpSpPr>
        <p:sp>
          <p:nvSpPr>
            <p:cNvPr id="9366" name="Google Shape;9366;p60"/>
            <p:cNvSpPr/>
            <p:nvPr/>
          </p:nvSpPr>
          <p:spPr>
            <a:xfrm>
              <a:off x="-1707313" y="1353954"/>
              <a:ext cx="2532376" cy="2515368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7" name="Google Shape;9367;p60"/>
            <p:cNvSpPr/>
            <p:nvPr/>
          </p:nvSpPr>
          <p:spPr>
            <a:xfrm>
              <a:off x="-915221" y="4319675"/>
              <a:ext cx="2648487" cy="2061106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68" name="Google Shape;9368;p60"/>
            <p:cNvGrpSpPr/>
            <p:nvPr/>
          </p:nvGrpSpPr>
          <p:grpSpPr>
            <a:xfrm>
              <a:off x="6935500" y="-759830"/>
              <a:ext cx="2972245" cy="2317350"/>
              <a:chOff x="7111688" y="-551166"/>
              <a:chExt cx="2972245" cy="2317350"/>
            </a:xfrm>
          </p:grpSpPr>
          <p:sp>
            <p:nvSpPr>
              <p:cNvPr id="9369" name="Google Shape;9369;p60"/>
              <p:cNvSpPr/>
              <p:nvPr/>
            </p:nvSpPr>
            <p:spPr>
              <a:xfrm>
                <a:off x="7111688" y="-431587"/>
                <a:ext cx="2152175" cy="1460325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0" name="Google Shape;9370;p60"/>
              <p:cNvSpPr/>
              <p:nvPr/>
            </p:nvSpPr>
            <p:spPr>
              <a:xfrm>
                <a:off x="7551550" y="-551166"/>
                <a:ext cx="2532383" cy="2317350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71" name="Google Shape;9371;p60"/>
            <p:cNvGrpSpPr/>
            <p:nvPr/>
          </p:nvGrpSpPr>
          <p:grpSpPr>
            <a:xfrm>
              <a:off x="5852475" y="3229594"/>
              <a:ext cx="4367661" cy="2510656"/>
              <a:chOff x="5852475" y="3229594"/>
              <a:chExt cx="4367661" cy="2510656"/>
            </a:xfrm>
          </p:grpSpPr>
          <p:sp>
            <p:nvSpPr>
              <p:cNvPr id="9372" name="Google Shape;9372;p60"/>
              <p:cNvSpPr/>
              <p:nvPr/>
            </p:nvSpPr>
            <p:spPr>
              <a:xfrm>
                <a:off x="8067875" y="3229594"/>
                <a:ext cx="2152261" cy="251065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3" name="Google Shape;9373;p60"/>
              <p:cNvSpPr/>
              <p:nvPr/>
            </p:nvSpPr>
            <p:spPr>
              <a:xfrm>
                <a:off x="5852475" y="4603321"/>
                <a:ext cx="3533625" cy="707750"/>
              </a:xfrm>
              <a:custGeom>
                <a:rect b="b" l="l" r="r" t="t"/>
                <a:pathLst>
                  <a:path extrusionOk="0" h="28310" w="141345">
                    <a:moveTo>
                      <a:pt x="0" y="28310"/>
                    </a:moveTo>
                    <a:cubicBezTo>
                      <a:pt x="4054" y="25253"/>
                      <a:pt x="13955" y="11896"/>
                      <a:pt x="24322" y="9969"/>
                    </a:cubicBezTo>
                    <a:cubicBezTo>
                      <a:pt x="34689" y="8042"/>
                      <a:pt x="49807" y="18408"/>
                      <a:pt x="62200" y="16747"/>
                    </a:cubicBezTo>
                    <a:cubicBezTo>
                      <a:pt x="74594" y="15086"/>
                      <a:pt x="85492" y="-153"/>
                      <a:pt x="98683" y="1"/>
                    </a:cubicBezTo>
                    <a:cubicBezTo>
                      <a:pt x="111874" y="155"/>
                      <a:pt x="134235" y="14726"/>
                      <a:pt x="141345" y="1767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2">
    <p:spTree>
      <p:nvGrpSpPr>
        <p:cNvPr id="9374" name="Shape 9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5" name="Google Shape;9375;p61"/>
          <p:cNvGrpSpPr/>
          <p:nvPr/>
        </p:nvGrpSpPr>
        <p:grpSpPr>
          <a:xfrm>
            <a:off x="-594437" y="-884625"/>
            <a:ext cx="10692428" cy="7133718"/>
            <a:chOff x="-594437" y="-884625"/>
            <a:chExt cx="10692428" cy="7133718"/>
          </a:xfrm>
        </p:grpSpPr>
        <p:grpSp>
          <p:nvGrpSpPr>
            <p:cNvPr id="9376" name="Google Shape;9376;p61"/>
            <p:cNvGrpSpPr/>
            <p:nvPr/>
          </p:nvGrpSpPr>
          <p:grpSpPr>
            <a:xfrm>
              <a:off x="7334713" y="-884625"/>
              <a:ext cx="2763278" cy="7133718"/>
              <a:chOff x="7334713" y="-884625"/>
              <a:chExt cx="2763278" cy="7133718"/>
            </a:xfrm>
          </p:grpSpPr>
          <p:sp>
            <p:nvSpPr>
              <p:cNvPr id="9377" name="Google Shape;9377;p61"/>
              <p:cNvSpPr/>
              <p:nvPr/>
            </p:nvSpPr>
            <p:spPr>
              <a:xfrm>
                <a:off x="7945750" y="4037893"/>
                <a:ext cx="2152241" cy="2211200"/>
              </a:xfrm>
              <a:custGeom>
                <a:rect b="b" l="l" r="r" t="t"/>
                <a:pathLst>
                  <a:path extrusionOk="0" h="67657" w="65853">
                    <a:moveTo>
                      <a:pt x="17382" y="2351"/>
                    </a:moveTo>
                    <a:lnTo>
                      <a:pt x="38687" y="4325"/>
                    </a:lnTo>
                    <a:cubicBezTo>
                      <a:pt x="38748" y="4671"/>
                      <a:pt x="38931" y="4996"/>
                      <a:pt x="39196" y="5240"/>
                    </a:cubicBezTo>
                    <a:lnTo>
                      <a:pt x="26885" y="22984"/>
                    </a:lnTo>
                    <a:cubicBezTo>
                      <a:pt x="26885" y="22984"/>
                      <a:pt x="26864" y="22964"/>
                      <a:pt x="26864" y="22964"/>
                    </a:cubicBezTo>
                    <a:cubicBezTo>
                      <a:pt x="26591" y="22782"/>
                      <a:pt x="26277" y="22683"/>
                      <a:pt x="25958" y="22683"/>
                    </a:cubicBezTo>
                    <a:cubicBezTo>
                      <a:pt x="25778" y="22683"/>
                      <a:pt x="25596" y="22715"/>
                      <a:pt x="25420" y="22781"/>
                    </a:cubicBezTo>
                    <a:lnTo>
                      <a:pt x="16588" y="3084"/>
                    </a:lnTo>
                    <a:cubicBezTo>
                      <a:pt x="16873" y="2961"/>
                      <a:pt x="17117" y="2758"/>
                      <a:pt x="17301" y="2514"/>
                    </a:cubicBezTo>
                    <a:cubicBezTo>
                      <a:pt x="17321" y="2453"/>
                      <a:pt x="17362" y="2412"/>
                      <a:pt x="17382" y="2351"/>
                    </a:cubicBezTo>
                    <a:close/>
                    <a:moveTo>
                      <a:pt x="15286" y="3022"/>
                    </a:moveTo>
                    <a:cubicBezTo>
                      <a:pt x="15499" y="3135"/>
                      <a:pt x="15735" y="3194"/>
                      <a:pt x="15976" y="3194"/>
                    </a:cubicBezTo>
                    <a:cubicBezTo>
                      <a:pt x="16125" y="3194"/>
                      <a:pt x="16277" y="3171"/>
                      <a:pt x="16426" y="3124"/>
                    </a:cubicBezTo>
                    <a:lnTo>
                      <a:pt x="25257" y="22842"/>
                    </a:lnTo>
                    <a:cubicBezTo>
                      <a:pt x="25013" y="22964"/>
                      <a:pt x="24789" y="23147"/>
                      <a:pt x="24646" y="23371"/>
                    </a:cubicBezTo>
                    <a:lnTo>
                      <a:pt x="24606" y="23432"/>
                    </a:lnTo>
                    <a:lnTo>
                      <a:pt x="24585" y="23473"/>
                    </a:lnTo>
                    <a:cubicBezTo>
                      <a:pt x="24484" y="23615"/>
                      <a:pt x="24402" y="23778"/>
                      <a:pt x="24362" y="23941"/>
                    </a:cubicBezTo>
                    <a:lnTo>
                      <a:pt x="3321" y="22293"/>
                    </a:lnTo>
                    <a:cubicBezTo>
                      <a:pt x="3301" y="21845"/>
                      <a:pt x="3077" y="21438"/>
                      <a:pt x="2731" y="21173"/>
                    </a:cubicBezTo>
                    <a:lnTo>
                      <a:pt x="15286" y="3022"/>
                    </a:lnTo>
                    <a:close/>
                    <a:moveTo>
                      <a:pt x="39338" y="5342"/>
                    </a:moveTo>
                    <a:lnTo>
                      <a:pt x="39379" y="5363"/>
                    </a:lnTo>
                    <a:cubicBezTo>
                      <a:pt x="39646" y="5550"/>
                      <a:pt x="39957" y="5649"/>
                      <a:pt x="40278" y="5649"/>
                    </a:cubicBezTo>
                    <a:cubicBezTo>
                      <a:pt x="40445" y="5649"/>
                      <a:pt x="40615" y="5622"/>
                      <a:pt x="40783" y="5566"/>
                    </a:cubicBezTo>
                    <a:lnTo>
                      <a:pt x="49716" y="24938"/>
                    </a:lnTo>
                    <a:cubicBezTo>
                      <a:pt x="49553" y="25040"/>
                      <a:pt x="49390" y="25182"/>
                      <a:pt x="49289" y="25345"/>
                    </a:cubicBezTo>
                    <a:cubicBezTo>
                      <a:pt x="49167" y="25508"/>
                      <a:pt x="49085" y="25691"/>
                      <a:pt x="49044" y="25894"/>
                    </a:cubicBezTo>
                    <a:lnTo>
                      <a:pt x="27536" y="24205"/>
                    </a:lnTo>
                    <a:cubicBezTo>
                      <a:pt x="27516" y="23778"/>
                      <a:pt x="27332" y="23371"/>
                      <a:pt x="27027" y="23086"/>
                    </a:cubicBezTo>
                    <a:lnTo>
                      <a:pt x="39338" y="5342"/>
                    </a:lnTo>
                    <a:close/>
                    <a:moveTo>
                      <a:pt x="3321" y="22476"/>
                    </a:moveTo>
                    <a:lnTo>
                      <a:pt x="24321" y="24124"/>
                    </a:lnTo>
                    <a:cubicBezTo>
                      <a:pt x="24219" y="24734"/>
                      <a:pt x="24484" y="25325"/>
                      <a:pt x="24992" y="25670"/>
                    </a:cubicBezTo>
                    <a:lnTo>
                      <a:pt x="25013" y="25670"/>
                    </a:lnTo>
                    <a:lnTo>
                      <a:pt x="12661" y="43476"/>
                    </a:lnTo>
                    <a:cubicBezTo>
                      <a:pt x="12499" y="43413"/>
                      <a:pt x="12337" y="43389"/>
                      <a:pt x="12170" y="43389"/>
                    </a:cubicBezTo>
                    <a:cubicBezTo>
                      <a:pt x="12065" y="43389"/>
                      <a:pt x="11958" y="43399"/>
                      <a:pt x="11847" y="43414"/>
                    </a:cubicBezTo>
                    <a:lnTo>
                      <a:pt x="2182" y="23941"/>
                    </a:lnTo>
                    <a:cubicBezTo>
                      <a:pt x="2548" y="23819"/>
                      <a:pt x="2853" y="23615"/>
                      <a:pt x="3057" y="23310"/>
                    </a:cubicBezTo>
                    <a:cubicBezTo>
                      <a:pt x="3219" y="23066"/>
                      <a:pt x="3321" y="22761"/>
                      <a:pt x="3321" y="22476"/>
                    </a:cubicBezTo>
                    <a:close/>
                    <a:moveTo>
                      <a:pt x="25155" y="25772"/>
                    </a:moveTo>
                    <a:cubicBezTo>
                      <a:pt x="25389" y="25889"/>
                      <a:pt x="25645" y="25951"/>
                      <a:pt x="25901" y="25951"/>
                    </a:cubicBezTo>
                    <a:cubicBezTo>
                      <a:pt x="26134" y="25951"/>
                      <a:pt x="26366" y="25899"/>
                      <a:pt x="26580" y="25793"/>
                    </a:cubicBezTo>
                    <a:lnTo>
                      <a:pt x="35431" y="45571"/>
                    </a:lnTo>
                    <a:cubicBezTo>
                      <a:pt x="35391" y="45632"/>
                      <a:pt x="35329" y="45673"/>
                      <a:pt x="35309" y="45734"/>
                    </a:cubicBezTo>
                    <a:cubicBezTo>
                      <a:pt x="35187" y="45897"/>
                      <a:pt x="35106" y="46100"/>
                      <a:pt x="35065" y="46304"/>
                    </a:cubicBezTo>
                    <a:lnTo>
                      <a:pt x="13760" y="44920"/>
                    </a:lnTo>
                    <a:cubicBezTo>
                      <a:pt x="13740" y="44310"/>
                      <a:pt x="13373" y="43781"/>
                      <a:pt x="12844" y="43537"/>
                    </a:cubicBezTo>
                    <a:lnTo>
                      <a:pt x="25155" y="25772"/>
                    </a:lnTo>
                    <a:close/>
                    <a:moveTo>
                      <a:pt x="15983" y="1"/>
                    </a:moveTo>
                    <a:cubicBezTo>
                      <a:pt x="15829" y="1"/>
                      <a:pt x="15670" y="24"/>
                      <a:pt x="15510" y="72"/>
                    </a:cubicBezTo>
                    <a:cubicBezTo>
                      <a:pt x="14228" y="479"/>
                      <a:pt x="13984" y="2168"/>
                      <a:pt x="15083" y="2921"/>
                    </a:cubicBezTo>
                    <a:lnTo>
                      <a:pt x="15123" y="2941"/>
                    </a:lnTo>
                    <a:lnTo>
                      <a:pt x="2609" y="21072"/>
                    </a:lnTo>
                    <a:cubicBezTo>
                      <a:pt x="2336" y="20898"/>
                      <a:pt x="2040" y="20818"/>
                      <a:pt x="1751" y="20818"/>
                    </a:cubicBezTo>
                    <a:cubicBezTo>
                      <a:pt x="1027" y="20818"/>
                      <a:pt x="347" y="21318"/>
                      <a:pt x="187" y="22089"/>
                    </a:cubicBezTo>
                    <a:cubicBezTo>
                      <a:pt x="1" y="23098"/>
                      <a:pt x="774" y="24004"/>
                      <a:pt x="1752" y="24004"/>
                    </a:cubicBezTo>
                    <a:cubicBezTo>
                      <a:pt x="1840" y="24004"/>
                      <a:pt x="1929" y="23997"/>
                      <a:pt x="2019" y="23982"/>
                    </a:cubicBezTo>
                    <a:lnTo>
                      <a:pt x="11684" y="43476"/>
                    </a:lnTo>
                    <a:cubicBezTo>
                      <a:pt x="10769" y="43801"/>
                      <a:pt x="10341" y="44839"/>
                      <a:pt x="10769" y="45694"/>
                    </a:cubicBezTo>
                    <a:cubicBezTo>
                      <a:pt x="11050" y="46256"/>
                      <a:pt x="11612" y="46580"/>
                      <a:pt x="12196" y="46580"/>
                    </a:cubicBezTo>
                    <a:cubicBezTo>
                      <a:pt x="12500" y="46580"/>
                      <a:pt x="12810" y="46492"/>
                      <a:pt x="13088" y="46304"/>
                    </a:cubicBezTo>
                    <a:lnTo>
                      <a:pt x="22266" y="64842"/>
                    </a:lnTo>
                    <a:cubicBezTo>
                      <a:pt x="20986" y="65925"/>
                      <a:pt x="21982" y="67656"/>
                      <a:pt x="23269" y="67656"/>
                    </a:cubicBezTo>
                    <a:cubicBezTo>
                      <a:pt x="23578" y="67656"/>
                      <a:pt x="23904" y="67556"/>
                      <a:pt x="24219" y="67324"/>
                    </a:cubicBezTo>
                    <a:cubicBezTo>
                      <a:pt x="25559" y="66336"/>
                      <a:pt x="24652" y="64451"/>
                      <a:pt x="23313" y="64451"/>
                    </a:cubicBezTo>
                    <a:cubicBezTo>
                      <a:pt x="23025" y="64451"/>
                      <a:pt x="22718" y="64538"/>
                      <a:pt x="22408" y="64740"/>
                    </a:cubicBezTo>
                    <a:lnTo>
                      <a:pt x="13231" y="46202"/>
                    </a:lnTo>
                    <a:cubicBezTo>
                      <a:pt x="13333" y="46100"/>
                      <a:pt x="13414" y="45999"/>
                      <a:pt x="13495" y="45897"/>
                    </a:cubicBezTo>
                    <a:cubicBezTo>
                      <a:pt x="13658" y="45653"/>
                      <a:pt x="13760" y="45388"/>
                      <a:pt x="13780" y="45103"/>
                    </a:cubicBezTo>
                    <a:lnTo>
                      <a:pt x="35045" y="46487"/>
                    </a:lnTo>
                    <a:cubicBezTo>
                      <a:pt x="34919" y="47565"/>
                      <a:pt x="35775" y="48250"/>
                      <a:pt x="36641" y="48250"/>
                    </a:cubicBezTo>
                    <a:cubicBezTo>
                      <a:pt x="37180" y="48250"/>
                      <a:pt x="37723" y="47984"/>
                      <a:pt x="38036" y="47382"/>
                    </a:cubicBezTo>
                    <a:cubicBezTo>
                      <a:pt x="38651" y="46213"/>
                      <a:pt x="37697" y="45044"/>
                      <a:pt x="36614" y="45044"/>
                    </a:cubicBezTo>
                    <a:cubicBezTo>
                      <a:pt x="36264" y="45044"/>
                      <a:pt x="35901" y="45166"/>
                      <a:pt x="35574" y="45449"/>
                    </a:cubicBezTo>
                    <a:lnTo>
                      <a:pt x="26742" y="25711"/>
                    </a:lnTo>
                    <a:cubicBezTo>
                      <a:pt x="26925" y="25589"/>
                      <a:pt x="27068" y="25447"/>
                      <a:pt x="27210" y="25264"/>
                    </a:cubicBezTo>
                    <a:cubicBezTo>
                      <a:pt x="27210" y="25243"/>
                      <a:pt x="27231" y="25223"/>
                      <a:pt x="27231" y="25223"/>
                    </a:cubicBezTo>
                    <a:cubicBezTo>
                      <a:pt x="27231" y="25202"/>
                      <a:pt x="27251" y="25182"/>
                      <a:pt x="27271" y="25162"/>
                    </a:cubicBezTo>
                    <a:cubicBezTo>
                      <a:pt x="27434" y="24938"/>
                      <a:pt x="27516" y="24653"/>
                      <a:pt x="27536" y="24368"/>
                    </a:cubicBezTo>
                    <a:lnTo>
                      <a:pt x="49024" y="26077"/>
                    </a:lnTo>
                    <a:cubicBezTo>
                      <a:pt x="48892" y="27133"/>
                      <a:pt x="49743" y="27846"/>
                      <a:pt x="50619" y="27846"/>
                    </a:cubicBezTo>
                    <a:cubicBezTo>
                      <a:pt x="51094" y="27846"/>
                      <a:pt x="51577" y="27636"/>
                      <a:pt x="51914" y="27156"/>
                    </a:cubicBezTo>
                    <a:cubicBezTo>
                      <a:pt x="52691" y="26023"/>
                      <a:pt x="51784" y="24652"/>
                      <a:pt x="50602" y="24652"/>
                    </a:cubicBezTo>
                    <a:cubicBezTo>
                      <a:pt x="50362" y="24652"/>
                      <a:pt x="50110" y="24709"/>
                      <a:pt x="49858" y="24836"/>
                    </a:cubicBezTo>
                    <a:lnTo>
                      <a:pt x="40925" y="5505"/>
                    </a:lnTo>
                    <a:cubicBezTo>
                      <a:pt x="41312" y="5322"/>
                      <a:pt x="41617" y="4996"/>
                      <a:pt x="41760" y="4610"/>
                    </a:cubicBezTo>
                    <a:lnTo>
                      <a:pt x="62352" y="6502"/>
                    </a:lnTo>
                    <a:cubicBezTo>
                      <a:pt x="62134" y="7529"/>
                      <a:pt x="62945" y="8416"/>
                      <a:pt x="63900" y="8416"/>
                    </a:cubicBezTo>
                    <a:cubicBezTo>
                      <a:pt x="64099" y="8416"/>
                      <a:pt x="64305" y="8377"/>
                      <a:pt x="64509" y="8293"/>
                    </a:cubicBezTo>
                    <a:cubicBezTo>
                      <a:pt x="65690" y="7825"/>
                      <a:pt x="65852" y="6238"/>
                      <a:pt x="64815" y="5505"/>
                    </a:cubicBezTo>
                    <a:cubicBezTo>
                      <a:pt x="64537" y="5320"/>
                      <a:pt x="64224" y="5231"/>
                      <a:pt x="63916" y="5231"/>
                    </a:cubicBezTo>
                    <a:cubicBezTo>
                      <a:pt x="63409" y="5231"/>
                      <a:pt x="62913" y="5470"/>
                      <a:pt x="62597" y="5912"/>
                    </a:cubicBezTo>
                    <a:cubicBezTo>
                      <a:pt x="62515" y="6034"/>
                      <a:pt x="62454" y="6177"/>
                      <a:pt x="62413" y="6319"/>
                    </a:cubicBezTo>
                    <a:lnTo>
                      <a:pt x="41800" y="4427"/>
                    </a:lnTo>
                    <a:cubicBezTo>
                      <a:pt x="42024" y="3490"/>
                      <a:pt x="41353" y="2575"/>
                      <a:pt x="40396" y="2493"/>
                    </a:cubicBezTo>
                    <a:cubicBezTo>
                      <a:pt x="40339" y="2487"/>
                      <a:pt x="40283" y="2484"/>
                      <a:pt x="40227" y="2484"/>
                    </a:cubicBezTo>
                    <a:cubicBezTo>
                      <a:pt x="39346" y="2484"/>
                      <a:pt x="38628" y="3223"/>
                      <a:pt x="38667" y="4142"/>
                    </a:cubicBezTo>
                    <a:lnTo>
                      <a:pt x="17463" y="2188"/>
                    </a:lnTo>
                    <a:cubicBezTo>
                      <a:pt x="17891" y="1102"/>
                      <a:pt x="17057" y="1"/>
                      <a:pt x="159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78" name="Google Shape;9378;p61"/>
              <p:cNvGrpSpPr/>
              <p:nvPr/>
            </p:nvGrpSpPr>
            <p:grpSpPr>
              <a:xfrm>
                <a:off x="7334713" y="-884625"/>
                <a:ext cx="2273463" cy="3541275"/>
                <a:chOff x="7334713" y="-884625"/>
                <a:chExt cx="2273463" cy="3541275"/>
              </a:xfrm>
            </p:grpSpPr>
            <p:sp>
              <p:nvSpPr>
                <p:cNvPr id="9379" name="Google Shape;9379;p61"/>
                <p:cNvSpPr/>
                <p:nvPr/>
              </p:nvSpPr>
              <p:spPr>
                <a:xfrm>
                  <a:off x="8540393" y="403875"/>
                  <a:ext cx="864525" cy="2252775"/>
                </a:xfrm>
                <a:custGeom>
                  <a:rect b="b" l="l" r="r" t="t"/>
                  <a:pathLst>
                    <a:path extrusionOk="0" h="90111" w="34581">
                      <a:moveTo>
                        <a:pt x="28600" y="0"/>
                      </a:moveTo>
                      <a:cubicBezTo>
                        <a:pt x="23882" y="5914"/>
                        <a:pt x="2750" y="25651"/>
                        <a:pt x="291" y="35486"/>
                      </a:cubicBezTo>
                      <a:cubicBezTo>
                        <a:pt x="-2168" y="45321"/>
                        <a:pt x="11686" y="51437"/>
                        <a:pt x="13847" y="59010"/>
                      </a:cubicBezTo>
                      <a:cubicBezTo>
                        <a:pt x="16008" y="66583"/>
                        <a:pt x="9801" y="75742"/>
                        <a:pt x="13257" y="80925"/>
                      </a:cubicBezTo>
                      <a:cubicBezTo>
                        <a:pt x="16713" y="86109"/>
                        <a:pt x="31027" y="88580"/>
                        <a:pt x="34581" y="90111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0" name="Google Shape;9380;p61"/>
                <p:cNvSpPr/>
                <p:nvPr/>
              </p:nvSpPr>
              <p:spPr>
                <a:xfrm>
                  <a:off x="7334713" y="-884625"/>
                  <a:ext cx="2273463" cy="1769254"/>
                </a:xfrm>
                <a:custGeom>
                  <a:rect b="b" l="l" r="r" t="t"/>
                  <a:pathLst>
                    <a:path extrusionOk="0" h="60993" w="78375">
                      <a:moveTo>
                        <a:pt x="41217" y="0"/>
                      </a:moveTo>
                      <a:cubicBezTo>
                        <a:pt x="37289" y="0"/>
                        <a:pt x="33408" y="745"/>
                        <a:pt x="30147" y="2852"/>
                      </a:cubicBezTo>
                      <a:cubicBezTo>
                        <a:pt x="27734" y="4408"/>
                        <a:pt x="25559" y="6726"/>
                        <a:pt x="22701" y="6964"/>
                      </a:cubicBezTo>
                      <a:cubicBezTo>
                        <a:pt x="22535" y="6978"/>
                        <a:pt x="22370" y="6985"/>
                        <a:pt x="22205" y="6985"/>
                      </a:cubicBezTo>
                      <a:cubicBezTo>
                        <a:pt x="20153" y="6985"/>
                        <a:pt x="18223" y="5928"/>
                        <a:pt x="16415" y="4884"/>
                      </a:cubicBezTo>
                      <a:cubicBezTo>
                        <a:pt x="13434" y="3176"/>
                        <a:pt x="9570" y="200"/>
                        <a:pt x="6124" y="200"/>
                      </a:cubicBezTo>
                      <a:cubicBezTo>
                        <a:pt x="4283" y="200"/>
                        <a:pt x="2563" y="1049"/>
                        <a:pt x="1159" y="3392"/>
                      </a:cubicBezTo>
                      <a:cubicBezTo>
                        <a:pt x="0" y="5408"/>
                        <a:pt x="32" y="7884"/>
                        <a:pt x="1254" y="9869"/>
                      </a:cubicBezTo>
                      <a:cubicBezTo>
                        <a:pt x="3461" y="13361"/>
                        <a:pt x="8700" y="14044"/>
                        <a:pt x="10716" y="17663"/>
                      </a:cubicBezTo>
                      <a:cubicBezTo>
                        <a:pt x="12081" y="20108"/>
                        <a:pt x="11541" y="23188"/>
                        <a:pt x="10494" y="25791"/>
                      </a:cubicBezTo>
                      <a:cubicBezTo>
                        <a:pt x="9430" y="28411"/>
                        <a:pt x="7922" y="30840"/>
                        <a:pt x="7414" y="33602"/>
                      </a:cubicBezTo>
                      <a:cubicBezTo>
                        <a:pt x="6043" y="40761"/>
                        <a:pt x="11614" y="47133"/>
                        <a:pt x="18555" y="47133"/>
                      </a:cubicBezTo>
                      <a:cubicBezTo>
                        <a:pt x="19248" y="47133"/>
                        <a:pt x="19955" y="47069"/>
                        <a:pt x="20669" y="46937"/>
                      </a:cubicBezTo>
                      <a:cubicBezTo>
                        <a:pt x="22959" y="46508"/>
                        <a:pt x="25215" y="45380"/>
                        <a:pt x="27484" y="45380"/>
                      </a:cubicBezTo>
                      <a:cubicBezTo>
                        <a:pt x="27905" y="45380"/>
                        <a:pt x="28327" y="45419"/>
                        <a:pt x="28750" y="45508"/>
                      </a:cubicBezTo>
                      <a:cubicBezTo>
                        <a:pt x="32798" y="46381"/>
                        <a:pt x="34417" y="51128"/>
                        <a:pt x="36894" y="54462"/>
                      </a:cubicBezTo>
                      <a:cubicBezTo>
                        <a:pt x="40105" y="58823"/>
                        <a:pt x="45549" y="60992"/>
                        <a:pt x="51016" y="60992"/>
                      </a:cubicBezTo>
                      <a:cubicBezTo>
                        <a:pt x="53250" y="60992"/>
                        <a:pt x="55488" y="60630"/>
                        <a:pt x="57579" y="59907"/>
                      </a:cubicBezTo>
                      <a:cubicBezTo>
                        <a:pt x="64802" y="57398"/>
                        <a:pt x="70342" y="51334"/>
                        <a:pt x="73803" y="44524"/>
                      </a:cubicBezTo>
                      <a:cubicBezTo>
                        <a:pt x="76708" y="38825"/>
                        <a:pt x="78375" y="32300"/>
                        <a:pt x="77438" y="25966"/>
                      </a:cubicBezTo>
                      <a:cubicBezTo>
                        <a:pt x="76391" y="18933"/>
                        <a:pt x="72136" y="12599"/>
                        <a:pt x="66501" y="8281"/>
                      </a:cubicBezTo>
                      <a:cubicBezTo>
                        <a:pt x="60865" y="3947"/>
                        <a:pt x="53928" y="1503"/>
                        <a:pt x="46895" y="455"/>
                      </a:cubicBezTo>
                      <a:cubicBezTo>
                        <a:pt x="45035" y="175"/>
                        <a:pt x="43121" y="0"/>
                        <a:pt x="41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381" name="Google Shape;9381;p61"/>
            <p:cNvGrpSpPr/>
            <p:nvPr/>
          </p:nvGrpSpPr>
          <p:grpSpPr>
            <a:xfrm>
              <a:off x="-594437" y="3029863"/>
              <a:ext cx="4213137" cy="2746546"/>
              <a:chOff x="-594437" y="3029863"/>
              <a:chExt cx="4213137" cy="2746546"/>
            </a:xfrm>
          </p:grpSpPr>
          <p:sp>
            <p:nvSpPr>
              <p:cNvPr id="9382" name="Google Shape;9382;p61"/>
              <p:cNvSpPr/>
              <p:nvPr/>
            </p:nvSpPr>
            <p:spPr>
              <a:xfrm>
                <a:off x="-594437" y="3029863"/>
                <a:ext cx="2633621" cy="2746546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3" name="Google Shape;9383;p61"/>
              <p:cNvSpPr/>
              <p:nvPr/>
            </p:nvSpPr>
            <p:spPr>
              <a:xfrm>
                <a:off x="1236300" y="4533869"/>
                <a:ext cx="2382400" cy="660525"/>
              </a:xfrm>
              <a:custGeom>
                <a:rect b="b" l="l" r="r" t="t"/>
                <a:pathLst>
                  <a:path extrusionOk="0" h="26421" w="95296">
                    <a:moveTo>
                      <a:pt x="0" y="26421"/>
                    </a:moveTo>
                    <a:cubicBezTo>
                      <a:pt x="2719" y="22946"/>
                      <a:pt x="8869" y="7698"/>
                      <a:pt x="16312" y="5572"/>
                    </a:cubicBezTo>
                    <a:cubicBezTo>
                      <a:pt x="23755" y="3446"/>
                      <a:pt x="35428" y="14562"/>
                      <a:pt x="44657" y="13663"/>
                    </a:cubicBezTo>
                    <a:cubicBezTo>
                      <a:pt x="53886" y="12764"/>
                      <a:pt x="63246" y="-1768"/>
                      <a:pt x="71686" y="179"/>
                    </a:cubicBezTo>
                    <a:cubicBezTo>
                      <a:pt x="80126" y="2126"/>
                      <a:pt x="91361" y="21149"/>
                      <a:pt x="95296" y="25343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84" name="Google Shape;9384;p61"/>
          <p:cNvSpPr txBox="1"/>
          <p:nvPr>
            <p:ph type="title"/>
          </p:nvPr>
        </p:nvSpPr>
        <p:spPr>
          <a:xfrm>
            <a:off x="4292250" y="3246071"/>
            <a:ext cx="3198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385" name="Google Shape;9385;p61"/>
          <p:cNvSpPr txBox="1"/>
          <p:nvPr>
            <p:ph idx="1" type="subTitle"/>
          </p:nvPr>
        </p:nvSpPr>
        <p:spPr>
          <a:xfrm>
            <a:off x="4292250" y="4041784"/>
            <a:ext cx="3198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86" name="Google Shape;9386;p61"/>
          <p:cNvSpPr txBox="1"/>
          <p:nvPr>
            <p:ph idx="2" type="title"/>
          </p:nvPr>
        </p:nvSpPr>
        <p:spPr>
          <a:xfrm>
            <a:off x="4292250" y="428185"/>
            <a:ext cx="3198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387" name="Google Shape;9387;p61"/>
          <p:cNvSpPr txBox="1"/>
          <p:nvPr>
            <p:ph idx="3" type="subTitle"/>
          </p:nvPr>
        </p:nvSpPr>
        <p:spPr>
          <a:xfrm>
            <a:off x="4292250" y="1223897"/>
            <a:ext cx="3198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88" name="Google Shape;9388;p61"/>
          <p:cNvSpPr txBox="1"/>
          <p:nvPr>
            <p:ph idx="4" type="title"/>
          </p:nvPr>
        </p:nvSpPr>
        <p:spPr>
          <a:xfrm>
            <a:off x="4292250" y="1837128"/>
            <a:ext cx="3198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389" name="Google Shape;9389;p61"/>
          <p:cNvSpPr txBox="1"/>
          <p:nvPr>
            <p:ph idx="5" type="subTitle"/>
          </p:nvPr>
        </p:nvSpPr>
        <p:spPr>
          <a:xfrm>
            <a:off x="4292250" y="2632841"/>
            <a:ext cx="3198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9390" name="Shape 9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Google Shape;9391;p62"/>
          <p:cNvSpPr txBox="1"/>
          <p:nvPr>
            <p:ph idx="1" type="subTitle"/>
          </p:nvPr>
        </p:nvSpPr>
        <p:spPr>
          <a:xfrm>
            <a:off x="4567036" y="2502575"/>
            <a:ext cx="3134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92" name="Google Shape;9392;p62"/>
          <p:cNvSpPr txBox="1"/>
          <p:nvPr>
            <p:ph type="title"/>
          </p:nvPr>
        </p:nvSpPr>
        <p:spPr>
          <a:xfrm>
            <a:off x="4567036" y="1471425"/>
            <a:ext cx="31347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9393" name="Google Shape;9393;p62"/>
          <p:cNvGrpSpPr/>
          <p:nvPr/>
        </p:nvGrpSpPr>
        <p:grpSpPr>
          <a:xfrm>
            <a:off x="-513623" y="-624340"/>
            <a:ext cx="10630567" cy="6392180"/>
            <a:chOff x="-513623" y="-566837"/>
            <a:chExt cx="10630567" cy="6392180"/>
          </a:xfrm>
        </p:grpSpPr>
        <p:grpSp>
          <p:nvGrpSpPr>
            <p:cNvPr id="9394" name="Google Shape;9394;p62"/>
            <p:cNvGrpSpPr/>
            <p:nvPr/>
          </p:nvGrpSpPr>
          <p:grpSpPr>
            <a:xfrm>
              <a:off x="-513623" y="4098512"/>
              <a:ext cx="5910875" cy="1684007"/>
              <a:chOff x="2871302" y="3766573"/>
              <a:chExt cx="5910875" cy="1684007"/>
            </a:xfrm>
          </p:grpSpPr>
          <p:sp>
            <p:nvSpPr>
              <p:cNvPr id="9395" name="Google Shape;9395;p62"/>
              <p:cNvSpPr/>
              <p:nvPr/>
            </p:nvSpPr>
            <p:spPr>
              <a:xfrm rot="10800000">
                <a:off x="6358511" y="3766573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6" name="Google Shape;9396;p62"/>
              <p:cNvSpPr/>
              <p:nvPr/>
            </p:nvSpPr>
            <p:spPr>
              <a:xfrm rot="10800000">
                <a:off x="6476901" y="377024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7" name="Google Shape;9397;p62"/>
              <p:cNvSpPr/>
              <p:nvPr/>
            </p:nvSpPr>
            <p:spPr>
              <a:xfrm rot="10800000">
                <a:off x="6240792" y="3769662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8" name="Google Shape;9398;p62"/>
              <p:cNvSpPr/>
              <p:nvPr/>
            </p:nvSpPr>
            <p:spPr>
              <a:xfrm rot="10800000">
                <a:off x="6122626" y="3773869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9" name="Google Shape;9399;p62"/>
              <p:cNvSpPr/>
              <p:nvPr/>
            </p:nvSpPr>
            <p:spPr>
              <a:xfrm rot="10800000">
                <a:off x="6594396" y="3780270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0" name="Google Shape;9400;p62"/>
              <p:cNvSpPr/>
              <p:nvPr/>
            </p:nvSpPr>
            <p:spPr>
              <a:xfrm rot="10800000">
                <a:off x="6005131" y="3787252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1" name="Google Shape;9401;p62"/>
              <p:cNvSpPr/>
              <p:nvPr/>
            </p:nvSpPr>
            <p:spPr>
              <a:xfrm rot="10800000">
                <a:off x="6711892" y="3795757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2" name="Google Shape;9402;p62"/>
              <p:cNvSpPr/>
              <p:nvPr/>
            </p:nvSpPr>
            <p:spPr>
              <a:xfrm rot="10800000">
                <a:off x="5888531" y="3801217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3" name="Google Shape;9403;p62"/>
              <p:cNvSpPr/>
              <p:nvPr/>
            </p:nvSpPr>
            <p:spPr>
              <a:xfrm rot="10800000">
                <a:off x="5771707" y="3823060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4" name="Google Shape;9404;p62"/>
              <p:cNvSpPr/>
              <p:nvPr/>
            </p:nvSpPr>
            <p:spPr>
              <a:xfrm rot="10800000">
                <a:off x="5654928" y="3842934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5" name="Google Shape;9405;p62"/>
              <p:cNvSpPr/>
              <p:nvPr/>
            </p:nvSpPr>
            <p:spPr>
              <a:xfrm rot="10800000">
                <a:off x="6487823" y="3852199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6" name="Google Shape;9406;p62"/>
              <p:cNvSpPr/>
              <p:nvPr/>
            </p:nvSpPr>
            <p:spPr>
              <a:xfrm rot="10800000">
                <a:off x="6370328" y="3853139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7" name="Google Shape;9407;p62"/>
              <p:cNvSpPr/>
              <p:nvPr/>
            </p:nvSpPr>
            <p:spPr>
              <a:xfrm rot="10800000">
                <a:off x="6606258" y="3855869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8" name="Google Shape;9408;p62"/>
              <p:cNvSpPr/>
              <p:nvPr/>
            </p:nvSpPr>
            <p:spPr>
              <a:xfrm rot="10800000">
                <a:off x="6251937" y="3859495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9" name="Google Shape;9409;p62"/>
              <p:cNvSpPr/>
              <p:nvPr/>
            </p:nvSpPr>
            <p:spPr>
              <a:xfrm rot="10800000">
                <a:off x="6723753" y="3865851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0" name="Google Shape;9410;p62"/>
              <p:cNvSpPr/>
              <p:nvPr/>
            </p:nvSpPr>
            <p:spPr>
              <a:xfrm rot="10800000">
                <a:off x="6134442" y="3870416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1" name="Google Shape;9411;p62"/>
              <p:cNvSpPr/>
              <p:nvPr/>
            </p:nvSpPr>
            <p:spPr>
              <a:xfrm rot="10800000">
                <a:off x="5538776" y="3867552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2" name="Google Shape;9412;p62"/>
              <p:cNvSpPr/>
              <p:nvPr/>
            </p:nvSpPr>
            <p:spPr>
              <a:xfrm rot="10800000">
                <a:off x="6842143" y="388133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3" name="Google Shape;9413;p62"/>
              <p:cNvSpPr/>
              <p:nvPr/>
            </p:nvSpPr>
            <p:spPr>
              <a:xfrm rot="10800000">
                <a:off x="2875867" y="3843023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4" name="Google Shape;9414;p62"/>
              <p:cNvSpPr/>
              <p:nvPr/>
            </p:nvSpPr>
            <p:spPr>
              <a:xfrm rot="10800000">
                <a:off x="6017842" y="3885903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5" name="Google Shape;9415;p62"/>
              <p:cNvSpPr/>
              <p:nvPr/>
            </p:nvSpPr>
            <p:spPr>
              <a:xfrm rot="10800000">
                <a:off x="5424906" y="3893199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6" name="Google Shape;9416;p62"/>
              <p:cNvSpPr/>
              <p:nvPr/>
            </p:nvSpPr>
            <p:spPr>
              <a:xfrm rot="10800000">
                <a:off x="5901287" y="3904837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7" name="Google Shape;9417;p62"/>
              <p:cNvSpPr/>
              <p:nvPr/>
            </p:nvSpPr>
            <p:spPr>
              <a:xfrm rot="10800000">
                <a:off x="2986962" y="3883486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8" name="Google Shape;9418;p62"/>
              <p:cNvSpPr/>
              <p:nvPr/>
            </p:nvSpPr>
            <p:spPr>
              <a:xfrm rot="10800000">
                <a:off x="2893816" y="3884963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9" name="Google Shape;9419;p62"/>
              <p:cNvSpPr/>
              <p:nvPr/>
            </p:nvSpPr>
            <p:spPr>
              <a:xfrm rot="10800000">
                <a:off x="5310186" y="3920324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0" name="Google Shape;9420;p62"/>
              <p:cNvSpPr/>
              <p:nvPr/>
            </p:nvSpPr>
            <p:spPr>
              <a:xfrm rot="10800000">
                <a:off x="5784687" y="3926904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1" name="Google Shape;9421;p62"/>
              <p:cNvSpPr/>
              <p:nvPr/>
            </p:nvSpPr>
            <p:spPr>
              <a:xfrm rot="10800000">
                <a:off x="6617179" y="393693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2" name="Google Shape;9422;p62"/>
              <p:cNvSpPr/>
              <p:nvPr/>
            </p:nvSpPr>
            <p:spPr>
              <a:xfrm rot="10800000">
                <a:off x="6499684" y="393782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3" name="Google Shape;9423;p62"/>
              <p:cNvSpPr/>
              <p:nvPr/>
            </p:nvSpPr>
            <p:spPr>
              <a:xfrm rot="10800000">
                <a:off x="6735570" y="3942256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4" name="Google Shape;9424;p62"/>
              <p:cNvSpPr/>
              <p:nvPr/>
            </p:nvSpPr>
            <p:spPr>
              <a:xfrm rot="10800000">
                <a:off x="6381294" y="3944181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5" name="Google Shape;9425;p62"/>
              <p:cNvSpPr/>
              <p:nvPr/>
            </p:nvSpPr>
            <p:spPr>
              <a:xfrm rot="10800000">
                <a:off x="6853065" y="3951477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6" name="Google Shape;9426;p62"/>
              <p:cNvSpPr/>
              <p:nvPr/>
            </p:nvSpPr>
            <p:spPr>
              <a:xfrm rot="10800000">
                <a:off x="3094162" y="3920503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7" name="Google Shape;9427;p62"/>
              <p:cNvSpPr/>
              <p:nvPr/>
            </p:nvSpPr>
            <p:spPr>
              <a:xfrm rot="10800000">
                <a:off x="6263799" y="3955147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8" name="Google Shape;9428;p62"/>
              <p:cNvSpPr/>
              <p:nvPr/>
            </p:nvSpPr>
            <p:spPr>
              <a:xfrm rot="10800000">
                <a:off x="5668132" y="3951477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9" name="Google Shape;9429;p62"/>
              <p:cNvSpPr/>
              <p:nvPr/>
            </p:nvSpPr>
            <p:spPr>
              <a:xfrm rot="10800000">
                <a:off x="5195422" y="3947269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0" name="Google Shape;9430;p62"/>
              <p:cNvSpPr/>
              <p:nvPr/>
            </p:nvSpPr>
            <p:spPr>
              <a:xfrm rot="10800000">
                <a:off x="6971455" y="3966964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1" name="Google Shape;9431;p62"/>
              <p:cNvSpPr/>
              <p:nvPr/>
            </p:nvSpPr>
            <p:spPr>
              <a:xfrm rot="10800000">
                <a:off x="3004910" y="3928694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2" name="Google Shape;9432;p62"/>
              <p:cNvSpPr/>
              <p:nvPr/>
            </p:nvSpPr>
            <p:spPr>
              <a:xfrm rot="10800000">
                <a:off x="2912928" y="3926859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3" name="Google Shape;9433;p62"/>
              <p:cNvSpPr/>
              <p:nvPr/>
            </p:nvSpPr>
            <p:spPr>
              <a:xfrm rot="10800000">
                <a:off x="6145364" y="3969694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4" name="Google Shape;9434;p62"/>
              <p:cNvSpPr/>
              <p:nvPr/>
            </p:nvSpPr>
            <p:spPr>
              <a:xfrm rot="10800000">
                <a:off x="5554934" y="3980660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5" name="Google Shape;9435;p62"/>
              <p:cNvSpPr/>
              <p:nvPr/>
            </p:nvSpPr>
            <p:spPr>
              <a:xfrm rot="10800000">
                <a:off x="5080657" y="3973678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6" name="Google Shape;9436;p62"/>
              <p:cNvSpPr/>
              <p:nvPr/>
            </p:nvSpPr>
            <p:spPr>
              <a:xfrm rot="10800000">
                <a:off x="3212865" y="3954923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7" name="Google Shape;9437;p62"/>
              <p:cNvSpPr/>
              <p:nvPr/>
            </p:nvSpPr>
            <p:spPr>
              <a:xfrm rot="10800000">
                <a:off x="6029928" y="3988762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8" name="Google Shape;9438;p62"/>
              <p:cNvSpPr/>
              <p:nvPr/>
            </p:nvSpPr>
            <p:spPr>
              <a:xfrm rot="10800000">
                <a:off x="3116049" y="3967859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9" name="Google Shape;9439;p62"/>
              <p:cNvSpPr/>
              <p:nvPr/>
            </p:nvSpPr>
            <p:spPr>
              <a:xfrm rot="10800000">
                <a:off x="3022232" y="3971485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0" name="Google Shape;9440;p62"/>
              <p:cNvSpPr/>
              <p:nvPr/>
            </p:nvSpPr>
            <p:spPr>
              <a:xfrm rot="10800000">
                <a:off x="4961282" y="3998833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1" name="Google Shape;9441;p62"/>
              <p:cNvSpPr/>
              <p:nvPr/>
            </p:nvSpPr>
            <p:spPr>
              <a:xfrm rot="10800000">
                <a:off x="5439498" y="4003757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2" name="Google Shape;9442;p62"/>
              <p:cNvSpPr/>
              <p:nvPr/>
            </p:nvSpPr>
            <p:spPr>
              <a:xfrm rot="10800000">
                <a:off x="5914044" y="4010694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3" name="Google Shape;9443;p62"/>
              <p:cNvSpPr/>
              <p:nvPr/>
            </p:nvSpPr>
            <p:spPr>
              <a:xfrm rot="10800000">
                <a:off x="3326690" y="3985897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4" name="Google Shape;9444;p62"/>
              <p:cNvSpPr/>
              <p:nvPr/>
            </p:nvSpPr>
            <p:spPr>
              <a:xfrm rot="10800000">
                <a:off x="6747431" y="4022511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5" name="Google Shape;9445;p62"/>
              <p:cNvSpPr/>
              <p:nvPr/>
            </p:nvSpPr>
            <p:spPr>
              <a:xfrm rot="10800000">
                <a:off x="6628325" y="4023361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6" name="Google Shape;9446;p62"/>
              <p:cNvSpPr/>
              <p:nvPr/>
            </p:nvSpPr>
            <p:spPr>
              <a:xfrm rot="10800000">
                <a:off x="6864926" y="4027077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7" name="Google Shape;9447;p62"/>
              <p:cNvSpPr/>
              <p:nvPr/>
            </p:nvSpPr>
            <p:spPr>
              <a:xfrm rot="10800000">
                <a:off x="6510606" y="4028912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8" name="Google Shape;9448;p62"/>
              <p:cNvSpPr/>
              <p:nvPr/>
            </p:nvSpPr>
            <p:spPr>
              <a:xfrm rot="10800000">
                <a:off x="6982645" y="4038311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9" name="Google Shape;9449;p62"/>
              <p:cNvSpPr/>
              <p:nvPr/>
            </p:nvSpPr>
            <p:spPr>
              <a:xfrm rot="10800000">
                <a:off x="4849561" y="4022511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0" name="Google Shape;9450;p62"/>
              <p:cNvSpPr/>
              <p:nvPr/>
            </p:nvSpPr>
            <p:spPr>
              <a:xfrm rot="10800000">
                <a:off x="3228084" y="4005189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1" name="Google Shape;9451;p62"/>
              <p:cNvSpPr/>
              <p:nvPr/>
            </p:nvSpPr>
            <p:spPr>
              <a:xfrm rot="10800000">
                <a:off x="6393111" y="4038938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2" name="Google Shape;9452;p62"/>
              <p:cNvSpPr/>
              <p:nvPr/>
            </p:nvSpPr>
            <p:spPr>
              <a:xfrm rot="10800000">
                <a:off x="5324733" y="4030120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3" name="Google Shape;9453;p62"/>
              <p:cNvSpPr/>
              <p:nvPr/>
            </p:nvSpPr>
            <p:spPr>
              <a:xfrm rot="10800000">
                <a:off x="5799055" y="4038311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4" name="Google Shape;9454;p62"/>
              <p:cNvSpPr/>
              <p:nvPr/>
            </p:nvSpPr>
            <p:spPr>
              <a:xfrm rot="10800000">
                <a:off x="3442126" y="4013201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5" name="Google Shape;9455;p62"/>
              <p:cNvSpPr/>
              <p:nvPr/>
            </p:nvSpPr>
            <p:spPr>
              <a:xfrm rot="10800000">
                <a:off x="7100811" y="405348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6" name="Google Shape;9456;p62"/>
              <p:cNvSpPr/>
              <p:nvPr/>
            </p:nvSpPr>
            <p:spPr>
              <a:xfrm rot="10800000">
                <a:off x="3133327" y="4014051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7" name="Google Shape;9457;p62"/>
              <p:cNvSpPr/>
              <p:nvPr/>
            </p:nvSpPr>
            <p:spPr>
              <a:xfrm rot="10800000">
                <a:off x="3041345" y="4012530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8" name="Google Shape;9458;p62"/>
              <p:cNvSpPr/>
              <p:nvPr/>
            </p:nvSpPr>
            <p:spPr>
              <a:xfrm rot="10800000">
                <a:off x="6276332" y="4056573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9" name="Google Shape;9459;p62"/>
              <p:cNvSpPr/>
              <p:nvPr/>
            </p:nvSpPr>
            <p:spPr>
              <a:xfrm rot="10800000">
                <a:off x="4731215" y="4043190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0" name="Google Shape;9460;p62"/>
              <p:cNvSpPr/>
              <p:nvPr/>
            </p:nvSpPr>
            <p:spPr>
              <a:xfrm rot="10800000">
                <a:off x="3558055" y="4037237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1" name="Google Shape;9461;p62"/>
              <p:cNvSpPr/>
              <p:nvPr/>
            </p:nvSpPr>
            <p:spPr>
              <a:xfrm rot="10800000">
                <a:off x="5682366" y="4063780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2" name="Google Shape;9462;p62"/>
              <p:cNvSpPr/>
              <p:nvPr/>
            </p:nvSpPr>
            <p:spPr>
              <a:xfrm rot="10800000">
                <a:off x="5209521" y="4056887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3" name="Google Shape;9463;p62"/>
              <p:cNvSpPr/>
              <p:nvPr/>
            </p:nvSpPr>
            <p:spPr>
              <a:xfrm rot="10800000">
                <a:off x="3341909" y="4038893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4" name="Google Shape;9464;p62"/>
              <p:cNvSpPr/>
              <p:nvPr/>
            </p:nvSpPr>
            <p:spPr>
              <a:xfrm rot="10800000">
                <a:off x="6159956" y="4072642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5" name="Google Shape;9465;p62"/>
              <p:cNvSpPr/>
              <p:nvPr/>
            </p:nvSpPr>
            <p:spPr>
              <a:xfrm rot="10800000">
                <a:off x="4617032" y="4061094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6" name="Google Shape;9466;p62"/>
              <p:cNvSpPr/>
              <p:nvPr/>
            </p:nvSpPr>
            <p:spPr>
              <a:xfrm rot="10800000">
                <a:off x="3674610" y="4056931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7" name="Google Shape;9467;p62"/>
              <p:cNvSpPr/>
              <p:nvPr/>
            </p:nvSpPr>
            <p:spPr>
              <a:xfrm rot="10800000">
                <a:off x="3244466" y="4053485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8" name="Google Shape;9468;p62"/>
              <p:cNvSpPr/>
              <p:nvPr/>
            </p:nvSpPr>
            <p:spPr>
              <a:xfrm rot="10800000">
                <a:off x="2871302" y="4045876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9" name="Google Shape;9469;p62"/>
              <p:cNvSpPr/>
              <p:nvPr/>
            </p:nvSpPr>
            <p:spPr>
              <a:xfrm rot="10800000">
                <a:off x="4498911" y="4074970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0" name="Google Shape;9470;p62"/>
              <p:cNvSpPr/>
              <p:nvPr/>
            </p:nvSpPr>
            <p:spPr>
              <a:xfrm rot="10800000">
                <a:off x="3151544" y="4056215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1" name="Google Shape;9471;p62"/>
              <p:cNvSpPr/>
              <p:nvPr/>
            </p:nvSpPr>
            <p:spPr>
              <a:xfrm rot="10800000">
                <a:off x="5094309" y="4082624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2" name="Google Shape;9472;p62"/>
              <p:cNvSpPr/>
              <p:nvPr/>
            </p:nvSpPr>
            <p:spPr>
              <a:xfrm rot="10800000">
                <a:off x="5568855" y="4087189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3" name="Google Shape;9473;p62"/>
              <p:cNvSpPr/>
              <p:nvPr/>
            </p:nvSpPr>
            <p:spPr>
              <a:xfrm rot="10800000">
                <a:off x="3791836" y="4072239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4" name="Google Shape;9474;p62"/>
              <p:cNvSpPr/>
              <p:nvPr/>
            </p:nvSpPr>
            <p:spPr>
              <a:xfrm rot="10800000">
                <a:off x="6044296" y="4096276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5" name="Google Shape;9475;p62"/>
              <p:cNvSpPr/>
              <p:nvPr/>
            </p:nvSpPr>
            <p:spPr>
              <a:xfrm rot="10800000">
                <a:off x="3455778" y="4069867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6" name="Google Shape;9476;p62"/>
              <p:cNvSpPr/>
              <p:nvPr/>
            </p:nvSpPr>
            <p:spPr>
              <a:xfrm rot="10800000">
                <a:off x="4381416" y="4085309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7" name="Google Shape;9477;p62"/>
              <p:cNvSpPr/>
              <p:nvPr/>
            </p:nvSpPr>
            <p:spPr>
              <a:xfrm rot="10800000">
                <a:off x="6876743" y="4108137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8" name="Google Shape;9478;p62"/>
              <p:cNvSpPr/>
              <p:nvPr/>
            </p:nvSpPr>
            <p:spPr>
              <a:xfrm rot="10800000">
                <a:off x="6757950" y="4109838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9" name="Google Shape;9479;p62"/>
              <p:cNvSpPr/>
              <p:nvPr/>
            </p:nvSpPr>
            <p:spPr>
              <a:xfrm rot="10800000">
                <a:off x="3909645" y="4084056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0" name="Google Shape;9480;p62"/>
              <p:cNvSpPr/>
              <p:nvPr/>
            </p:nvSpPr>
            <p:spPr>
              <a:xfrm rot="10800000">
                <a:off x="6994238" y="4112702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1" name="Google Shape;9481;p62"/>
              <p:cNvSpPr/>
              <p:nvPr/>
            </p:nvSpPr>
            <p:spPr>
              <a:xfrm rot="10800000">
                <a:off x="4263652" y="4091710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2" name="Google Shape;9482;p62"/>
              <p:cNvSpPr/>
              <p:nvPr/>
            </p:nvSpPr>
            <p:spPr>
              <a:xfrm rot="10800000">
                <a:off x="4023425" y="4090860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3" name="Google Shape;9483;p62"/>
              <p:cNvSpPr/>
              <p:nvPr/>
            </p:nvSpPr>
            <p:spPr>
              <a:xfrm rot="10800000">
                <a:off x="6640141" y="4114269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4" name="Google Shape;9484;p62"/>
              <p:cNvSpPr/>
              <p:nvPr/>
            </p:nvSpPr>
            <p:spPr>
              <a:xfrm rot="10800000">
                <a:off x="4145530" y="4093545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5" name="Google Shape;9485;p62"/>
              <p:cNvSpPr/>
              <p:nvPr/>
            </p:nvSpPr>
            <p:spPr>
              <a:xfrm rot="10800000">
                <a:off x="7111733" y="4123624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6" name="Google Shape;9486;p62"/>
              <p:cNvSpPr/>
              <p:nvPr/>
            </p:nvSpPr>
            <p:spPr>
              <a:xfrm rot="10800000">
                <a:off x="4978649" y="4105407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7" name="Google Shape;9487;p62"/>
              <p:cNvSpPr/>
              <p:nvPr/>
            </p:nvSpPr>
            <p:spPr>
              <a:xfrm rot="10800000">
                <a:off x="3357396" y="4089920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8" name="Google Shape;9488;p62"/>
              <p:cNvSpPr/>
              <p:nvPr/>
            </p:nvSpPr>
            <p:spPr>
              <a:xfrm rot="10800000">
                <a:off x="5452255" y="4114359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9" name="Google Shape;9489;p62"/>
              <p:cNvSpPr/>
              <p:nvPr/>
            </p:nvSpPr>
            <p:spPr>
              <a:xfrm rot="10800000">
                <a:off x="5925861" y="4119014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0" name="Google Shape;9490;p62"/>
              <p:cNvSpPr/>
              <p:nvPr/>
            </p:nvSpPr>
            <p:spPr>
              <a:xfrm rot="10800000">
                <a:off x="6522467" y="4124072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1" name="Google Shape;9491;p62"/>
              <p:cNvSpPr/>
              <p:nvPr/>
            </p:nvSpPr>
            <p:spPr>
              <a:xfrm rot="10800000">
                <a:off x="3571438" y="4097171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2" name="Google Shape;9492;p62"/>
              <p:cNvSpPr/>
              <p:nvPr/>
            </p:nvSpPr>
            <p:spPr>
              <a:xfrm rot="10800000">
                <a:off x="2932041" y="3965934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3" name="Google Shape;9493;p62"/>
              <p:cNvSpPr/>
              <p:nvPr/>
            </p:nvSpPr>
            <p:spPr>
              <a:xfrm rot="10800000">
                <a:off x="7230123" y="414000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4" name="Google Shape;9494;p62"/>
              <p:cNvSpPr/>
              <p:nvPr/>
            </p:nvSpPr>
            <p:spPr>
              <a:xfrm rot="10800000">
                <a:off x="3261788" y="4099006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5" name="Google Shape;9495;p62"/>
              <p:cNvSpPr/>
              <p:nvPr/>
            </p:nvSpPr>
            <p:spPr>
              <a:xfrm rot="10800000">
                <a:off x="3169762" y="4098111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6" name="Google Shape;9496;p62"/>
              <p:cNvSpPr/>
              <p:nvPr/>
            </p:nvSpPr>
            <p:spPr>
              <a:xfrm rot="10800000">
                <a:off x="6405867" y="4139111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7" name="Google Shape;9497;p62"/>
              <p:cNvSpPr/>
              <p:nvPr/>
            </p:nvSpPr>
            <p:spPr>
              <a:xfrm rot="10800000">
                <a:off x="4862944" y="4126310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8" name="Google Shape;9498;p62"/>
              <p:cNvSpPr/>
              <p:nvPr/>
            </p:nvSpPr>
            <p:spPr>
              <a:xfrm rot="10800000">
                <a:off x="2885849" y="4098245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9" name="Google Shape;9499;p62"/>
              <p:cNvSpPr/>
              <p:nvPr/>
            </p:nvSpPr>
            <p:spPr>
              <a:xfrm rot="10800000">
                <a:off x="3687098" y="4119998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0" name="Google Shape;9500;p62"/>
              <p:cNvSpPr/>
              <p:nvPr/>
            </p:nvSpPr>
            <p:spPr>
              <a:xfrm rot="10800000">
                <a:off x="5338385" y="4139917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1" name="Google Shape;9501;p62"/>
              <p:cNvSpPr/>
              <p:nvPr/>
            </p:nvSpPr>
            <p:spPr>
              <a:xfrm rot="10800000">
                <a:off x="5812931" y="4145243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2" name="Google Shape;9502;p62"/>
              <p:cNvSpPr/>
              <p:nvPr/>
            </p:nvSpPr>
            <p:spPr>
              <a:xfrm rot="10800000">
                <a:off x="3470325" y="4123579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3" name="Google Shape;9503;p62"/>
              <p:cNvSpPr/>
              <p:nvPr/>
            </p:nvSpPr>
            <p:spPr>
              <a:xfrm rot="10800000">
                <a:off x="4745449" y="4144572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4" name="Google Shape;9504;p62"/>
              <p:cNvSpPr/>
              <p:nvPr/>
            </p:nvSpPr>
            <p:spPr>
              <a:xfrm rot="10800000">
                <a:off x="6288372" y="4160059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5" name="Google Shape;9505;p62"/>
              <p:cNvSpPr/>
              <p:nvPr/>
            </p:nvSpPr>
            <p:spPr>
              <a:xfrm rot="10800000">
                <a:off x="3803698" y="4140006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6" name="Google Shape;9506;p62"/>
              <p:cNvSpPr/>
              <p:nvPr/>
            </p:nvSpPr>
            <p:spPr>
              <a:xfrm rot="10800000">
                <a:off x="3372883" y="4138171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7" name="Google Shape;9507;p62"/>
              <p:cNvSpPr/>
              <p:nvPr/>
            </p:nvSpPr>
            <p:spPr>
              <a:xfrm rot="10800000">
                <a:off x="4628894" y="4158805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8" name="Google Shape;9508;p62"/>
              <p:cNvSpPr/>
              <p:nvPr/>
            </p:nvSpPr>
            <p:spPr>
              <a:xfrm rot="10800000">
                <a:off x="2999450" y="4132755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9" name="Google Shape;9509;p62"/>
              <p:cNvSpPr/>
              <p:nvPr/>
            </p:nvSpPr>
            <p:spPr>
              <a:xfrm rot="10800000">
                <a:off x="5223620" y="4165519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0" name="Google Shape;9510;p62"/>
              <p:cNvSpPr/>
              <p:nvPr/>
            </p:nvSpPr>
            <p:spPr>
              <a:xfrm rot="10800000">
                <a:off x="3279066" y="4141797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1" name="Google Shape;9511;p62"/>
              <p:cNvSpPr/>
              <p:nvPr/>
            </p:nvSpPr>
            <p:spPr>
              <a:xfrm rot="10800000">
                <a:off x="5695436" y="4170935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2" name="Google Shape;9512;p62"/>
              <p:cNvSpPr/>
              <p:nvPr/>
            </p:nvSpPr>
            <p:spPr>
              <a:xfrm rot="10800000">
                <a:off x="3921193" y="4155493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3" name="Google Shape;9513;p62"/>
              <p:cNvSpPr/>
              <p:nvPr/>
            </p:nvSpPr>
            <p:spPr>
              <a:xfrm rot="10800000">
                <a:off x="6172712" y="4178276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4" name="Google Shape;9514;p62"/>
              <p:cNvSpPr/>
              <p:nvPr/>
            </p:nvSpPr>
            <p:spPr>
              <a:xfrm rot="10800000">
                <a:off x="3584195" y="4154553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5" name="Google Shape;9515;p62"/>
              <p:cNvSpPr/>
              <p:nvPr/>
            </p:nvSpPr>
            <p:spPr>
              <a:xfrm rot="10800000">
                <a:off x="4510951" y="4169055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6" name="Google Shape;9516;p62"/>
              <p:cNvSpPr/>
              <p:nvPr/>
            </p:nvSpPr>
            <p:spPr>
              <a:xfrm rot="10800000">
                <a:off x="7006099" y="4193539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7" name="Google Shape;9517;p62"/>
              <p:cNvSpPr/>
              <p:nvPr/>
            </p:nvSpPr>
            <p:spPr>
              <a:xfrm rot="10800000">
                <a:off x="4038688" y="416731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8" name="Google Shape;9518;p62"/>
              <p:cNvSpPr/>
              <p:nvPr/>
            </p:nvSpPr>
            <p:spPr>
              <a:xfrm rot="10800000">
                <a:off x="6887664" y="4193763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9" name="Google Shape;9519;p62"/>
              <p:cNvSpPr/>
              <p:nvPr/>
            </p:nvSpPr>
            <p:spPr>
              <a:xfrm rot="10800000">
                <a:off x="4393008" y="4174606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0" name="Google Shape;9520;p62"/>
              <p:cNvSpPr/>
              <p:nvPr/>
            </p:nvSpPr>
            <p:spPr>
              <a:xfrm rot="10800000">
                <a:off x="7123594" y="419832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1" name="Google Shape;9521;p62"/>
              <p:cNvSpPr/>
              <p:nvPr/>
            </p:nvSpPr>
            <p:spPr>
              <a:xfrm rot="10800000">
                <a:off x="4156183" y="4173710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2" name="Google Shape;9522;p62"/>
              <p:cNvSpPr/>
              <p:nvPr/>
            </p:nvSpPr>
            <p:spPr>
              <a:xfrm rot="10800000">
                <a:off x="4274573" y="4176396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3" name="Google Shape;9523;p62"/>
              <p:cNvSpPr/>
              <p:nvPr/>
            </p:nvSpPr>
            <p:spPr>
              <a:xfrm rot="10800000">
                <a:off x="6769274" y="4199224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4" name="Google Shape;9524;p62"/>
              <p:cNvSpPr/>
              <p:nvPr/>
            </p:nvSpPr>
            <p:spPr>
              <a:xfrm rot="10800000">
                <a:off x="2899500" y="4155896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5" name="Google Shape;9525;p62"/>
              <p:cNvSpPr/>
              <p:nvPr/>
            </p:nvSpPr>
            <p:spPr>
              <a:xfrm rot="10800000">
                <a:off x="5107960" y="4188302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6" name="Google Shape;9526;p62"/>
              <p:cNvSpPr/>
              <p:nvPr/>
            </p:nvSpPr>
            <p:spPr>
              <a:xfrm rot="10800000">
                <a:off x="7241985" y="4209250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7" name="Google Shape;9527;p62"/>
              <p:cNvSpPr/>
              <p:nvPr/>
            </p:nvSpPr>
            <p:spPr>
              <a:xfrm rot="10800000">
                <a:off x="3485812" y="4174606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8" name="Google Shape;9528;p62"/>
              <p:cNvSpPr/>
              <p:nvPr/>
            </p:nvSpPr>
            <p:spPr>
              <a:xfrm rot="10800000">
                <a:off x="5582775" y="4197254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9" name="Google Shape;9529;p62"/>
              <p:cNvSpPr/>
              <p:nvPr/>
            </p:nvSpPr>
            <p:spPr>
              <a:xfrm rot="10800000">
                <a:off x="6057947" y="4202849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0" name="Google Shape;9530;p62"/>
              <p:cNvSpPr/>
              <p:nvPr/>
            </p:nvSpPr>
            <p:spPr>
              <a:xfrm rot="10800000">
                <a:off x="6651779" y="4211130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1" name="Google Shape;9531;p62"/>
              <p:cNvSpPr/>
              <p:nvPr/>
            </p:nvSpPr>
            <p:spPr>
              <a:xfrm rot="10800000">
                <a:off x="3699855" y="4181006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2" name="Google Shape;9532;p62"/>
              <p:cNvSpPr/>
              <p:nvPr/>
            </p:nvSpPr>
            <p:spPr>
              <a:xfrm rot="10800000">
                <a:off x="3059741" y="4050934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3" name="Google Shape;9533;p62"/>
              <p:cNvSpPr/>
              <p:nvPr/>
            </p:nvSpPr>
            <p:spPr>
              <a:xfrm rot="10800000">
                <a:off x="7359480" y="422563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4" name="Google Shape;9534;p62"/>
              <p:cNvSpPr/>
              <p:nvPr/>
            </p:nvSpPr>
            <p:spPr>
              <a:xfrm rot="10800000">
                <a:off x="3391100" y="4184632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5" name="Google Shape;9535;p62"/>
              <p:cNvSpPr/>
              <p:nvPr/>
            </p:nvSpPr>
            <p:spPr>
              <a:xfrm rot="10800000">
                <a:off x="3290927" y="4183737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6" name="Google Shape;9536;p62"/>
              <p:cNvSpPr/>
              <p:nvPr/>
            </p:nvSpPr>
            <p:spPr>
              <a:xfrm rot="10800000">
                <a:off x="4990734" y="4207907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7" name="Google Shape;9537;p62"/>
              <p:cNvSpPr/>
              <p:nvPr/>
            </p:nvSpPr>
            <p:spPr>
              <a:xfrm rot="10800000">
                <a:off x="6534955" y="4225901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8" name="Google Shape;9538;p62"/>
              <p:cNvSpPr/>
              <p:nvPr/>
            </p:nvSpPr>
            <p:spPr>
              <a:xfrm rot="10800000">
                <a:off x="3014041" y="4185527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9" name="Google Shape;9539;p62"/>
              <p:cNvSpPr/>
              <p:nvPr/>
            </p:nvSpPr>
            <p:spPr>
              <a:xfrm rot="10800000">
                <a:off x="3815515" y="4204640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0" name="Google Shape;9540;p62"/>
              <p:cNvSpPr/>
              <p:nvPr/>
            </p:nvSpPr>
            <p:spPr>
              <a:xfrm rot="10800000">
                <a:off x="5467742" y="4223752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1" name="Google Shape;9541;p62"/>
              <p:cNvSpPr/>
              <p:nvPr/>
            </p:nvSpPr>
            <p:spPr>
              <a:xfrm rot="10800000">
                <a:off x="5942064" y="4232033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2" name="Google Shape;9542;p62"/>
              <p:cNvSpPr/>
              <p:nvPr/>
            </p:nvSpPr>
            <p:spPr>
              <a:xfrm rot="10800000">
                <a:off x="3599682" y="4208310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3" name="Google Shape;9543;p62"/>
              <p:cNvSpPr/>
              <p:nvPr/>
            </p:nvSpPr>
            <p:spPr>
              <a:xfrm rot="10800000">
                <a:off x="4874805" y="4227467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4" name="Google Shape;9544;p62"/>
              <p:cNvSpPr/>
              <p:nvPr/>
            </p:nvSpPr>
            <p:spPr>
              <a:xfrm rot="10800000">
                <a:off x="6418624" y="4241119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5" name="Google Shape;9545;p62"/>
              <p:cNvSpPr/>
              <p:nvPr/>
            </p:nvSpPr>
            <p:spPr>
              <a:xfrm rot="10800000">
                <a:off x="3932383" y="4223439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6" name="Google Shape;9546;p62"/>
              <p:cNvSpPr/>
              <p:nvPr/>
            </p:nvSpPr>
            <p:spPr>
              <a:xfrm rot="10800000">
                <a:off x="3502239" y="4222902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7" name="Google Shape;9547;p62"/>
              <p:cNvSpPr/>
              <p:nvPr/>
            </p:nvSpPr>
            <p:spPr>
              <a:xfrm rot="10800000">
                <a:off x="4757310" y="4240224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8" name="Google Shape;9548;p62"/>
              <p:cNvSpPr/>
              <p:nvPr/>
            </p:nvSpPr>
            <p:spPr>
              <a:xfrm rot="10800000">
                <a:off x="5352977" y="424841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9" name="Google Shape;9549;p62"/>
              <p:cNvSpPr/>
              <p:nvPr/>
            </p:nvSpPr>
            <p:spPr>
              <a:xfrm rot="10800000">
                <a:off x="5826583" y="4253518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0" name="Google Shape;9550;p62"/>
              <p:cNvSpPr/>
              <p:nvPr/>
            </p:nvSpPr>
            <p:spPr>
              <a:xfrm rot="10800000">
                <a:off x="3400813" y="4228318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1" name="Google Shape;9551;p62"/>
              <p:cNvSpPr/>
              <p:nvPr/>
            </p:nvSpPr>
            <p:spPr>
              <a:xfrm rot="10800000">
                <a:off x="3126971" y="4220171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2" name="Google Shape;9552;p62"/>
              <p:cNvSpPr/>
              <p:nvPr/>
            </p:nvSpPr>
            <p:spPr>
              <a:xfrm rot="10800000">
                <a:off x="4049610" y="4239284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3" name="Google Shape;9553;p62"/>
              <p:cNvSpPr/>
              <p:nvPr/>
            </p:nvSpPr>
            <p:spPr>
              <a:xfrm rot="10800000">
                <a:off x="2910467" y="4220171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4" name="Google Shape;9554;p62"/>
              <p:cNvSpPr/>
              <p:nvPr/>
            </p:nvSpPr>
            <p:spPr>
              <a:xfrm rot="10800000">
                <a:off x="6301308" y="4262917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5" name="Google Shape;9555;p62"/>
              <p:cNvSpPr/>
              <p:nvPr/>
            </p:nvSpPr>
            <p:spPr>
              <a:xfrm rot="10800000">
                <a:off x="3713506" y="4238344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6" name="Google Shape;9556;p62"/>
              <p:cNvSpPr/>
              <p:nvPr/>
            </p:nvSpPr>
            <p:spPr>
              <a:xfrm rot="10800000">
                <a:off x="4639815" y="4251145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7" name="Google Shape;9557;p62"/>
              <p:cNvSpPr/>
              <p:nvPr/>
            </p:nvSpPr>
            <p:spPr>
              <a:xfrm rot="10800000">
                <a:off x="4167105" y="4250250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8" name="Google Shape;9558;p62"/>
              <p:cNvSpPr/>
              <p:nvPr/>
            </p:nvSpPr>
            <p:spPr>
              <a:xfrm rot="10800000">
                <a:off x="7135411" y="4279120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9" name="Google Shape;9559;p62"/>
              <p:cNvSpPr/>
              <p:nvPr/>
            </p:nvSpPr>
            <p:spPr>
              <a:xfrm rot="10800000">
                <a:off x="7017021" y="4278449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0" name="Google Shape;9560;p62"/>
              <p:cNvSpPr/>
              <p:nvPr/>
            </p:nvSpPr>
            <p:spPr>
              <a:xfrm rot="10800000">
                <a:off x="4521425" y="4257456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1" name="Google Shape;9561;p62"/>
              <p:cNvSpPr/>
              <p:nvPr/>
            </p:nvSpPr>
            <p:spPr>
              <a:xfrm rot="10800000">
                <a:off x="4403930" y="4260455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2" name="Google Shape;9562;p62"/>
              <p:cNvSpPr/>
              <p:nvPr/>
            </p:nvSpPr>
            <p:spPr>
              <a:xfrm rot="10800000">
                <a:off x="4285495" y="4257456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3" name="Google Shape;9563;p62"/>
              <p:cNvSpPr/>
              <p:nvPr/>
            </p:nvSpPr>
            <p:spPr>
              <a:xfrm rot="10800000">
                <a:off x="7252906" y="4284850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4" name="Google Shape;9564;p62"/>
              <p:cNvSpPr/>
              <p:nvPr/>
            </p:nvSpPr>
            <p:spPr>
              <a:xfrm rot="10800000">
                <a:off x="6899526" y="4283910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5" name="Google Shape;9565;p62"/>
              <p:cNvSpPr/>
              <p:nvPr/>
            </p:nvSpPr>
            <p:spPr>
              <a:xfrm rot="10800000">
                <a:off x="5236377" y="4271198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6" name="Google Shape;9566;p62"/>
              <p:cNvSpPr/>
              <p:nvPr/>
            </p:nvSpPr>
            <p:spPr>
              <a:xfrm rot="10800000">
                <a:off x="3027693" y="4243805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7" name="Google Shape;9567;p62"/>
              <p:cNvSpPr/>
              <p:nvPr/>
            </p:nvSpPr>
            <p:spPr>
              <a:xfrm rot="10800000">
                <a:off x="7371296" y="4294876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8" name="Google Shape;9568;p62"/>
              <p:cNvSpPr/>
              <p:nvPr/>
            </p:nvSpPr>
            <p:spPr>
              <a:xfrm rot="10800000">
                <a:off x="5711818" y="4281000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9" name="Google Shape;9569;p62"/>
              <p:cNvSpPr/>
              <p:nvPr/>
            </p:nvSpPr>
            <p:spPr>
              <a:xfrm rot="10800000">
                <a:off x="3614229" y="4259336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0" name="Google Shape;9570;p62"/>
              <p:cNvSpPr/>
              <p:nvPr/>
            </p:nvSpPr>
            <p:spPr>
              <a:xfrm rot="10800000">
                <a:off x="6186364" y="4286506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1" name="Google Shape;9571;p62"/>
              <p:cNvSpPr/>
              <p:nvPr/>
            </p:nvSpPr>
            <p:spPr>
              <a:xfrm rot="10800000">
                <a:off x="3829211" y="4265692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2" name="Google Shape;9572;p62"/>
              <p:cNvSpPr/>
              <p:nvPr/>
            </p:nvSpPr>
            <p:spPr>
              <a:xfrm rot="10800000">
                <a:off x="6781270" y="4295592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3" name="Google Shape;9573;p62"/>
              <p:cNvSpPr/>
              <p:nvPr/>
            </p:nvSpPr>
            <p:spPr>
              <a:xfrm rot="10800000">
                <a:off x="3182115" y="4137679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4" name="Google Shape;9574;p62"/>
              <p:cNvSpPr/>
              <p:nvPr/>
            </p:nvSpPr>
            <p:spPr>
              <a:xfrm rot="10800000">
                <a:off x="3519516" y="4270482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5" name="Google Shape;9575;p62"/>
              <p:cNvSpPr/>
              <p:nvPr/>
            </p:nvSpPr>
            <p:spPr>
              <a:xfrm rot="10800000">
                <a:off x="7488791" y="431215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6" name="Google Shape;9576;p62"/>
              <p:cNvSpPr/>
              <p:nvPr/>
            </p:nvSpPr>
            <p:spPr>
              <a:xfrm rot="10800000">
                <a:off x="5120717" y="4292145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7" name="Google Shape;9577;p62"/>
              <p:cNvSpPr/>
              <p:nvPr/>
            </p:nvSpPr>
            <p:spPr>
              <a:xfrm rot="10800000">
                <a:off x="3419612" y="4270213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8" name="Google Shape;9578;p62"/>
              <p:cNvSpPr/>
              <p:nvPr/>
            </p:nvSpPr>
            <p:spPr>
              <a:xfrm rot="10800000">
                <a:off x="6664535" y="4308080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9" name="Google Shape;9579;p62"/>
              <p:cNvSpPr/>
              <p:nvPr/>
            </p:nvSpPr>
            <p:spPr>
              <a:xfrm rot="10800000">
                <a:off x="3944871" y="4288430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0" name="Google Shape;9580;p62"/>
              <p:cNvSpPr/>
              <p:nvPr/>
            </p:nvSpPr>
            <p:spPr>
              <a:xfrm rot="10800000">
                <a:off x="3149754" y="4272988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1" name="Google Shape;9581;p62"/>
              <p:cNvSpPr/>
              <p:nvPr/>
            </p:nvSpPr>
            <p:spPr>
              <a:xfrm rot="10800000">
                <a:off x="5597053" y="4306692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2" name="Google Shape;9582;p62"/>
              <p:cNvSpPr/>
              <p:nvPr/>
            </p:nvSpPr>
            <p:spPr>
              <a:xfrm rot="10800000">
                <a:off x="6071375" y="4314928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3" name="Google Shape;9583;p62"/>
              <p:cNvSpPr/>
              <p:nvPr/>
            </p:nvSpPr>
            <p:spPr>
              <a:xfrm rot="10800000">
                <a:off x="3728098" y="4292996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4" name="Google Shape;9584;p62"/>
              <p:cNvSpPr/>
              <p:nvPr/>
            </p:nvSpPr>
            <p:spPr>
              <a:xfrm rot="10800000">
                <a:off x="5003670" y="4309870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5" name="Google Shape;9585;p62"/>
              <p:cNvSpPr/>
              <p:nvPr/>
            </p:nvSpPr>
            <p:spPr>
              <a:xfrm rot="10800000">
                <a:off x="6547936" y="4325805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6" name="Google Shape;9586;p62"/>
              <p:cNvSpPr/>
              <p:nvPr/>
            </p:nvSpPr>
            <p:spPr>
              <a:xfrm rot="10800000">
                <a:off x="4061471" y="4307588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7" name="Google Shape;9587;p62"/>
              <p:cNvSpPr/>
              <p:nvPr/>
            </p:nvSpPr>
            <p:spPr>
              <a:xfrm rot="10800000">
                <a:off x="2921388" y="4292101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8" name="Google Shape;9588;p62"/>
              <p:cNvSpPr/>
              <p:nvPr/>
            </p:nvSpPr>
            <p:spPr>
              <a:xfrm rot="10800000">
                <a:off x="4886622" y="4323970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9" name="Google Shape;9589;p62"/>
              <p:cNvSpPr/>
              <p:nvPr/>
            </p:nvSpPr>
            <p:spPr>
              <a:xfrm rot="10800000">
                <a:off x="3630656" y="4308483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0" name="Google Shape;9590;p62"/>
              <p:cNvSpPr/>
              <p:nvPr/>
            </p:nvSpPr>
            <p:spPr>
              <a:xfrm rot="10800000">
                <a:off x="5481393" y="433131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1" name="Google Shape;9591;p62"/>
              <p:cNvSpPr/>
              <p:nvPr/>
            </p:nvSpPr>
            <p:spPr>
              <a:xfrm rot="10800000">
                <a:off x="3310308" y="4223528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2" name="Google Shape;9592;p62"/>
              <p:cNvSpPr/>
              <p:nvPr/>
            </p:nvSpPr>
            <p:spPr>
              <a:xfrm rot="10800000">
                <a:off x="5952582" y="4337622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3" name="Google Shape;9593;p62"/>
              <p:cNvSpPr/>
              <p:nvPr/>
            </p:nvSpPr>
            <p:spPr>
              <a:xfrm rot="10800000">
                <a:off x="4178966" y="4323075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4" name="Google Shape;9594;p62"/>
              <p:cNvSpPr/>
              <p:nvPr/>
            </p:nvSpPr>
            <p:spPr>
              <a:xfrm rot="10800000">
                <a:off x="3530438" y="4313944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5" name="Google Shape;9595;p62"/>
              <p:cNvSpPr/>
              <p:nvPr/>
            </p:nvSpPr>
            <p:spPr>
              <a:xfrm rot="10800000">
                <a:off x="3262683" y="4307588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6" name="Google Shape;9596;p62"/>
              <p:cNvSpPr/>
              <p:nvPr/>
            </p:nvSpPr>
            <p:spPr>
              <a:xfrm rot="10800000">
                <a:off x="6430709" y="4349349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7" name="Google Shape;9597;p62"/>
              <p:cNvSpPr/>
              <p:nvPr/>
            </p:nvSpPr>
            <p:spPr>
              <a:xfrm rot="10800000">
                <a:off x="3842863" y="4323075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8" name="Google Shape;9598;p62"/>
              <p:cNvSpPr/>
              <p:nvPr/>
            </p:nvSpPr>
            <p:spPr>
              <a:xfrm rot="10800000">
                <a:off x="4768232" y="4334041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9" name="Google Shape;9599;p62"/>
              <p:cNvSpPr/>
              <p:nvPr/>
            </p:nvSpPr>
            <p:spPr>
              <a:xfrm rot="10800000">
                <a:off x="3046806" y="4308483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0" name="Google Shape;9600;p62"/>
              <p:cNvSpPr/>
              <p:nvPr/>
            </p:nvSpPr>
            <p:spPr>
              <a:xfrm rot="10800000">
                <a:off x="4296461" y="4333996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1" name="Google Shape;9601;p62"/>
              <p:cNvSpPr/>
              <p:nvPr/>
            </p:nvSpPr>
            <p:spPr>
              <a:xfrm rot="10800000">
                <a:off x="4650737" y="4340352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2" name="Google Shape;9602;p62"/>
              <p:cNvSpPr/>
              <p:nvPr/>
            </p:nvSpPr>
            <p:spPr>
              <a:xfrm rot="10800000">
                <a:off x="4413419" y="4339233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3" name="Google Shape;9603;p62"/>
              <p:cNvSpPr/>
              <p:nvPr/>
            </p:nvSpPr>
            <p:spPr>
              <a:xfrm rot="10800000">
                <a:off x="7264767" y="4364075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4" name="Google Shape;9604;p62"/>
              <p:cNvSpPr/>
              <p:nvPr/>
            </p:nvSpPr>
            <p:spPr>
              <a:xfrm rot="10800000">
                <a:off x="7146332" y="436407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5" name="Google Shape;9605;p62"/>
              <p:cNvSpPr/>
              <p:nvPr/>
            </p:nvSpPr>
            <p:spPr>
              <a:xfrm rot="10800000">
                <a:off x="4532346" y="4342232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6" name="Google Shape;9606;p62"/>
              <p:cNvSpPr/>
              <p:nvPr/>
            </p:nvSpPr>
            <p:spPr>
              <a:xfrm rot="10800000">
                <a:off x="7382263" y="4370475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7" name="Google Shape;9607;p62"/>
              <p:cNvSpPr/>
              <p:nvPr/>
            </p:nvSpPr>
            <p:spPr>
              <a:xfrm rot="10800000">
                <a:off x="5365734" y="4354049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8" name="Google Shape;9608;p62"/>
              <p:cNvSpPr/>
              <p:nvPr/>
            </p:nvSpPr>
            <p:spPr>
              <a:xfrm rot="10800000">
                <a:off x="7028837" y="4368640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9" name="Google Shape;9609;p62"/>
              <p:cNvSpPr/>
              <p:nvPr/>
            </p:nvSpPr>
            <p:spPr>
              <a:xfrm rot="10800000">
                <a:off x="5841175" y="4364388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0" name="Google Shape;9610;p62"/>
              <p:cNvSpPr/>
              <p:nvPr/>
            </p:nvSpPr>
            <p:spPr>
              <a:xfrm rot="10800000">
                <a:off x="7500653" y="4381397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1" name="Google Shape;9611;p62"/>
              <p:cNvSpPr/>
              <p:nvPr/>
            </p:nvSpPr>
            <p:spPr>
              <a:xfrm rot="10800000">
                <a:off x="6314781" y="4370431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2" name="Google Shape;9612;p62"/>
              <p:cNvSpPr/>
              <p:nvPr/>
            </p:nvSpPr>
            <p:spPr>
              <a:xfrm rot="10800000">
                <a:off x="3743585" y="4344022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3" name="Google Shape;9613;p62"/>
              <p:cNvSpPr/>
              <p:nvPr/>
            </p:nvSpPr>
            <p:spPr>
              <a:xfrm rot="10800000">
                <a:off x="3162466" y="4331400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4" name="Google Shape;9614;p62"/>
              <p:cNvSpPr/>
              <p:nvPr/>
            </p:nvSpPr>
            <p:spPr>
              <a:xfrm rot="10800000">
                <a:off x="3957628" y="4349483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5" name="Google Shape;9615;p62"/>
              <p:cNvSpPr/>
              <p:nvPr/>
            </p:nvSpPr>
            <p:spPr>
              <a:xfrm rot="10800000">
                <a:off x="6910447" y="4380188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6" name="Google Shape;9616;p62"/>
              <p:cNvSpPr/>
              <p:nvPr/>
            </p:nvSpPr>
            <p:spPr>
              <a:xfrm rot="10800000">
                <a:off x="5247164" y="4375533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7" name="Google Shape;9617;p62"/>
              <p:cNvSpPr/>
              <p:nvPr/>
            </p:nvSpPr>
            <p:spPr>
              <a:xfrm rot="10800000">
                <a:off x="3374718" y="4346708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8" name="Google Shape;9618;p62"/>
              <p:cNvSpPr/>
              <p:nvPr/>
            </p:nvSpPr>
            <p:spPr>
              <a:xfrm rot="10800000">
                <a:off x="3640682" y="4354049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9" name="Google Shape;9619;p62"/>
              <p:cNvSpPr/>
              <p:nvPr/>
            </p:nvSpPr>
            <p:spPr>
              <a:xfrm rot="10800000">
                <a:off x="7617253" y="4397779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0" name="Google Shape;9620;p62"/>
              <p:cNvSpPr/>
              <p:nvPr/>
            </p:nvSpPr>
            <p:spPr>
              <a:xfrm rot="10800000">
                <a:off x="3547760" y="4355884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1" name="Google Shape;9621;p62"/>
              <p:cNvSpPr/>
              <p:nvPr/>
            </p:nvSpPr>
            <p:spPr>
              <a:xfrm rot="10800000">
                <a:off x="6793847" y="4392318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2" name="Google Shape;9622;p62"/>
              <p:cNvSpPr/>
              <p:nvPr/>
            </p:nvSpPr>
            <p:spPr>
              <a:xfrm rot="10800000">
                <a:off x="4074183" y="4372266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3" name="Google Shape;9623;p62"/>
              <p:cNvSpPr/>
              <p:nvPr/>
            </p:nvSpPr>
            <p:spPr>
              <a:xfrm rot="10800000">
                <a:off x="5726410" y="4389588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4" name="Google Shape;9624;p62"/>
              <p:cNvSpPr/>
              <p:nvPr/>
            </p:nvSpPr>
            <p:spPr>
              <a:xfrm rot="10800000">
                <a:off x="6200016" y="4395049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5" name="Google Shape;9625;p62"/>
              <p:cNvSpPr/>
              <p:nvPr/>
            </p:nvSpPr>
            <p:spPr>
              <a:xfrm rot="10800000">
                <a:off x="3269532" y="4360539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6" name="Google Shape;9626;p62"/>
              <p:cNvSpPr/>
              <p:nvPr/>
            </p:nvSpPr>
            <p:spPr>
              <a:xfrm rot="10800000">
                <a:off x="3857455" y="4377727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7" name="Google Shape;9627;p62"/>
              <p:cNvSpPr/>
              <p:nvPr/>
            </p:nvSpPr>
            <p:spPr>
              <a:xfrm rot="10800000">
                <a:off x="5132579" y="4393214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8" name="Google Shape;9628;p62"/>
              <p:cNvSpPr/>
              <p:nvPr/>
            </p:nvSpPr>
            <p:spPr>
              <a:xfrm rot="10800000">
                <a:off x="6677292" y="4409641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9" name="Google Shape;9629;p62"/>
              <p:cNvSpPr/>
              <p:nvPr/>
            </p:nvSpPr>
            <p:spPr>
              <a:xfrm rot="10800000">
                <a:off x="4190783" y="4392408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0" name="Google Shape;9630;p62"/>
              <p:cNvSpPr/>
              <p:nvPr/>
            </p:nvSpPr>
            <p:spPr>
              <a:xfrm rot="10800000">
                <a:off x="2930474" y="4371415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1" name="Google Shape;9631;p62"/>
              <p:cNvSpPr/>
              <p:nvPr/>
            </p:nvSpPr>
            <p:spPr>
              <a:xfrm rot="10800000">
                <a:off x="5015979" y="4406821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2" name="Google Shape;9632;p62"/>
              <p:cNvSpPr/>
              <p:nvPr/>
            </p:nvSpPr>
            <p:spPr>
              <a:xfrm rot="10800000">
                <a:off x="5610750" y="4415012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3" name="Google Shape;9633;p62"/>
              <p:cNvSpPr/>
              <p:nvPr/>
            </p:nvSpPr>
            <p:spPr>
              <a:xfrm rot="10800000">
                <a:off x="3752671" y="4393214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4" name="Google Shape;9634;p62"/>
              <p:cNvSpPr/>
              <p:nvPr/>
            </p:nvSpPr>
            <p:spPr>
              <a:xfrm rot="10800000">
                <a:off x="3048909" y="4380457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5" name="Google Shape;9635;p62"/>
              <p:cNvSpPr/>
              <p:nvPr/>
            </p:nvSpPr>
            <p:spPr>
              <a:xfrm rot="10800000">
                <a:off x="3438053" y="4309826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6" name="Google Shape;9636;p62"/>
              <p:cNvSpPr/>
              <p:nvPr/>
            </p:nvSpPr>
            <p:spPr>
              <a:xfrm rot="10800000">
                <a:off x="6082163" y="4421323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7" name="Google Shape;9637;p62"/>
              <p:cNvSpPr/>
              <p:nvPr/>
            </p:nvSpPr>
            <p:spPr>
              <a:xfrm rot="10800000">
                <a:off x="4308278" y="4405970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8" name="Google Shape;9638;p62"/>
              <p:cNvSpPr/>
              <p:nvPr/>
            </p:nvSpPr>
            <p:spPr>
              <a:xfrm rot="10800000">
                <a:off x="3658899" y="4399525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9" name="Google Shape;9639;p62"/>
              <p:cNvSpPr/>
              <p:nvPr/>
            </p:nvSpPr>
            <p:spPr>
              <a:xfrm rot="10800000">
                <a:off x="6560245" y="4431260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0" name="Google Shape;9640;p62"/>
              <p:cNvSpPr/>
              <p:nvPr/>
            </p:nvSpPr>
            <p:spPr>
              <a:xfrm rot="10800000">
                <a:off x="4897588" y="4416892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1" name="Google Shape;9641;p62"/>
              <p:cNvSpPr/>
              <p:nvPr/>
            </p:nvSpPr>
            <p:spPr>
              <a:xfrm rot="10800000">
                <a:off x="3971279" y="4406865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2" name="Google Shape;9642;p62"/>
              <p:cNvSpPr/>
              <p:nvPr/>
            </p:nvSpPr>
            <p:spPr>
              <a:xfrm rot="10800000">
                <a:off x="3382909" y="4395004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3" name="Google Shape;9643;p62"/>
              <p:cNvSpPr/>
              <p:nvPr/>
            </p:nvSpPr>
            <p:spPr>
              <a:xfrm rot="10800000">
                <a:off x="4425773" y="4416892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4" name="Google Shape;9644;p62"/>
              <p:cNvSpPr/>
              <p:nvPr/>
            </p:nvSpPr>
            <p:spPr>
              <a:xfrm rot="10800000">
                <a:off x="4780093" y="4423292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5" name="Google Shape;9645;p62"/>
              <p:cNvSpPr/>
              <p:nvPr/>
            </p:nvSpPr>
            <p:spPr>
              <a:xfrm rot="10800000">
                <a:off x="3166628" y="4396392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6" name="Google Shape;9646;p62"/>
              <p:cNvSpPr/>
              <p:nvPr/>
            </p:nvSpPr>
            <p:spPr>
              <a:xfrm rot="10800000">
                <a:off x="4543268" y="4423292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7" name="Google Shape;9647;p62"/>
              <p:cNvSpPr/>
              <p:nvPr/>
            </p:nvSpPr>
            <p:spPr>
              <a:xfrm rot="10800000">
                <a:off x="4661658" y="4425978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8" name="Google Shape;9648;p62"/>
              <p:cNvSpPr/>
              <p:nvPr/>
            </p:nvSpPr>
            <p:spPr>
              <a:xfrm rot="10800000">
                <a:off x="7394079" y="4449701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9" name="Google Shape;9649;p62"/>
              <p:cNvSpPr/>
              <p:nvPr/>
            </p:nvSpPr>
            <p:spPr>
              <a:xfrm rot="10800000">
                <a:off x="7274749" y="4448806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0" name="Google Shape;9650;p62"/>
              <p:cNvSpPr/>
              <p:nvPr/>
            </p:nvSpPr>
            <p:spPr>
              <a:xfrm rot="10800000">
                <a:off x="5494598" y="4437839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1" name="Google Shape;9651;p62"/>
              <p:cNvSpPr/>
              <p:nvPr/>
            </p:nvSpPr>
            <p:spPr>
              <a:xfrm rot="10800000">
                <a:off x="7512290" y="4456460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2" name="Google Shape;9652;p62"/>
              <p:cNvSpPr/>
              <p:nvPr/>
            </p:nvSpPr>
            <p:spPr>
              <a:xfrm rot="10800000">
                <a:off x="7157299" y="4453326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3" name="Google Shape;9653;p62"/>
              <p:cNvSpPr/>
              <p:nvPr/>
            </p:nvSpPr>
            <p:spPr>
              <a:xfrm rot="10800000">
                <a:off x="5967756" y="4446970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4" name="Google Shape;9654;p62"/>
              <p:cNvSpPr/>
              <p:nvPr/>
            </p:nvSpPr>
            <p:spPr>
              <a:xfrm rot="10800000">
                <a:off x="6445032" y="4454087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5" name="Google Shape;9655;p62"/>
              <p:cNvSpPr/>
              <p:nvPr/>
            </p:nvSpPr>
            <p:spPr>
              <a:xfrm rot="10800000">
                <a:off x="3872002" y="4428753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6" name="Google Shape;9656;p62"/>
              <p:cNvSpPr/>
              <p:nvPr/>
            </p:nvSpPr>
            <p:spPr>
              <a:xfrm rot="10800000">
                <a:off x="7629965" y="4467918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7" name="Google Shape;9657;p62"/>
              <p:cNvSpPr/>
              <p:nvPr/>
            </p:nvSpPr>
            <p:spPr>
              <a:xfrm rot="10800000">
                <a:off x="4086939" y="4433274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8" name="Google Shape;9658;p62"/>
              <p:cNvSpPr/>
              <p:nvPr/>
            </p:nvSpPr>
            <p:spPr>
              <a:xfrm rot="10800000">
                <a:off x="7039804" y="4464874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9" name="Google Shape;9659;p62"/>
              <p:cNvSpPr/>
              <p:nvPr/>
            </p:nvSpPr>
            <p:spPr>
              <a:xfrm rot="10800000">
                <a:off x="3289987" y="4419264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0" name="Google Shape;9660;p62"/>
              <p:cNvSpPr/>
              <p:nvPr/>
            </p:nvSpPr>
            <p:spPr>
              <a:xfrm rot="10800000">
                <a:off x="5377819" y="4456594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1" name="Google Shape;9661;p62"/>
              <p:cNvSpPr/>
              <p:nvPr/>
            </p:nvSpPr>
            <p:spPr>
              <a:xfrm rot="10800000">
                <a:off x="3769994" y="4439675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2" name="Google Shape;9662;p62"/>
              <p:cNvSpPr/>
              <p:nvPr/>
            </p:nvSpPr>
            <p:spPr>
              <a:xfrm rot="10800000">
                <a:off x="3502239" y="4433274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3" name="Google Shape;9663;p62"/>
              <p:cNvSpPr/>
              <p:nvPr/>
            </p:nvSpPr>
            <p:spPr>
              <a:xfrm rot="10800000">
                <a:off x="7747460" y="448340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4" name="Google Shape;9664;p62"/>
              <p:cNvSpPr/>
              <p:nvPr/>
            </p:nvSpPr>
            <p:spPr>
              <a:xfrm rot="10800000">
                <a:off x="3676177" y="4441510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5" name="Google Shape;9665;p62"/>
              <p:cNvSpPr/>
              <p:nvPr/>
            </p:nvSpPr>
            <p:spPr>
              <a:xfrm rot="10800000">
                <a:off x="6923204" y="4477004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6" name="Google Shape;9666;p62"/>
              <p:cNvSpPr/>
              <p:nvPr/>
            </p:nvSpPr>
            <p:spPr>
              <a:xfrm rot="10800000">
                <a:off x="4202644" y="445605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7" name="Google Shape;9667;p62"/>
              <p:cNvSpPr/>
              <p:nvPr/>
            </p:nvSpPr>
            <p:spPr>
              <a:xfrm rot="10800000">
                <a:off x="5854826" y="4473334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8" name="Google Shape;9668;p62"/>
              <p:cNvSpPr/>
              <p:nvPr/>
            </p:nvSpPr>
            <p:spPr>
              <a:xfrm rot="10800000">
                <a:off x="6326329" y="4478795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9" name="Google Shape;9669;p62"/>
              <p:cNvSpPr/>
              <p:nvPr/>
            </p:nvSpPr>
            <p:spPr>
              <a:xfrm rot="10800000">
                <a:off x="3403812" y="4446836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0" name="Google Shape;9670;p62"/>
              <p:cNvSpPr/>
              <p:nvPr/>
            </p:nvSpPr>
            <p:spPr>
              <a:xfrm rot="10800000">
                <a:off x="5261890" y="4476109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1" name="Google Shape;9671;p62"/>
              <p:cNvSpPr/>
              <p:nvPr/>
            </p:nvSpPr>
            <p:spPr>
              <a:xfrm rot="10800000">
                <a:off x="3985871" y="4461517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2" name="Google Shape;9672;p62"/>
              <p:cNvSpPr/>
              <p:nvPr/>
            </p:nvSpPr>
            <p:spPr>
              <a:xfrm rot="10800000">
                <a:off x="6806201" y="4496385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3" name="Google Shape;9673;p62"/>
              <p:cNvSpPr/>
              <p:nvPr/>
            </p:nvSpPr>
            <p:spPr>
              <a:xfrm rot="10800000">
                <a:off x="4319199" y="4475169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4" name="Google Shape;9674;p62"/>
              <p:cNvSpPr/>
              <p:nvPr/>
            </p:nvSpPr>
            <p:spPr>
              <a:xfrm rot="10800000">
                <a:off x="5143769" y="4489806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5" name="Google Shape;9675;p62"/>
              <p:cNvSpPr/>
              <p:nvPr/>
            </p:nvSpPr>
            <p:spPr>
              <a:xfrm rot="10800000">
                <a:off x="3058891" y="4460264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6" name="Google Shape;9676;p62"/>
              <p:cNvSpPr/>
              <p:nvPr/>
            </p:nvSpPr>
            <p:spPr>
              <a:xfrm rot="10800000">
                <a:off x="5740062" y="4497907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7" name="Google Shape;9677;p62"/>
              <p:cNvSpPr/>
              <p:nvPr/>
            </p:nvSpPr>
            <p:spPr>
              <a:xfrm rot="10800000">
                <a:off x="2939605" y="4459772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8" name="Google Shape;9678;p62"/>
              <p:cNvSpPr/>
              <p:nvPr/>
            </p:nvSpPr>
            <p:spPr>
              <a:xfrm rot="10800000">
                <a:off x="3882028" y="4477944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9" name="Google Shape;9679;p62"/>
              <p:cNvSpPr/>
              <p:nvPr/>
            </p:nvSpPr>
            <p:spPr>
              <a:xfrm rot="10800000">
                <a:off x="6214608" y="4505024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0" name="Google Shape;9680;p62"/>
              <p:cNvSpPr/>
              <p:nvPr/>
            </p:nvSpPr>
            <p:spPr>
              <a:xfrm rot="10800000">
                <a:off x="4437634" y="4490880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1" name="Google Shape;9681;p62"/>
              <p:cNvSpPr/>
              <p:nvPr/>
            </p:nvSpPr>
            <p:spPr>
              <a:xfrm rot="10800000">
                <a:off x="3566246" y="4396078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2" name="Google Shape;9682;p62"/>
              <p:cNvSpPr/>
              <p:nvPr/>
            </p:nvSpPr>
            <p:spPr>
              <a:xfrm rot="10800000">
                <a:off x="3176386" y="4468858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3" name="Google Shape;9683;p62"/>
              <p:cNvSpPr/>
              <p:nvPr/>
            </p:nvSpPr>
            <p:spPr>
              <a:xfrm rot="10800000">
                <a:off x="5026452" y="4500682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4" name="Google Shape;9684;p62"/>
              <p:cNvSpPr/>
              <p:nvPr/>
            </p:nvSpPr>
            <p:spPr>
              <a:xfrm rot="10800000">
                <a:off x="6690049" y="4514379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5" name="Google Shape;9685;p62"/>
              <p:cNvSpPr/>
              <p:nvPr/>
            </p:nvSpPr>
            <p:spPr>
              <a:xfrm rot="10800000">
                <a:off x="3787316" y="4485151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6" name="Google Shape;9686;p62"/>
              <p:cNvSpPr/>
              <p:nvPr/>
            </p:nvSpPr>
            <p:spPr>
              <a:xfrm rot="10800000">
                <a:off x="4100636" y="4491551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7" name="Google Shape;9687;p62"/>
              <p:cNvSpPr/>
              <p:nvPr/>
            </p:nvSpPr>
            <p:spPr>
              <a:xfrm rot="10800000">
                <a:off x="4555129" y="4500682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8" name="Google Shape;9688;p62"/>
              <p:cNvSpPr/>
              <p:nvPr/>
            </p:nvSpPr>
            <p:spPr>
              <a:xfrm rot="10800000">
                <a:off x="3510699" y="4481659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9" name="Google Shape;9689;p62"/>
              <p:cNvSpPr/>
              <p:nvPr/>
            </p:nvSpPr>
            <p:spPr>
              <a:xfrm rot="10800000">
                <a:off x="4908510" y="4506188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0" name="Google Shape;9690;p62"/>
              <p:cNvSpPr/>
              <p:nvPr/>
            </p:nvSpPr>
            <p:spPr>
              <a:xfrm rot="10800000">
                <a:off x="4672624" y="4507038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1" name="Google Shape;9691;p62"/>
              <p:cNvSpPr/>
              <p:nvPr/>
            </p:nvSpPr>
            <p:spPr>
              <a:xfrm rot="10800000">
                <a:off x="4791015" y="4508874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2" name="Google Shape;9692;p62"/>
              <p:cNvSpPr/>
              <p:nvPr/>
            </p:nvSpPr>
            <p:spPr>
              <a:xfrm rot="10800000">
                <a:off x="3293926" y="4484703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3" name="Google Shape;9693;p62"/>
              <p:cNvSpPr/>
              <p:nvPr/>
            </p:nvSpPr>
            <p:spPr>
              <a:xfrm rot="10800000">
                <a:off x="7523436" y="4536267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4" name="Google Shape;9694;p62"/>
              <p:cNvSpPr/>
              <p:nvPr/>
            </p:nvSpPr>
            <p:spPr>
              <a:xfrm rot="10800000">
                <a:off x="7405001" y="4534387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5" name="Google Shape;9695;p62"/>
              <p:cNvSpPr/>
              <p:nvPr/>
            </p:nvSpPr>
            <p:spPr>
              <a:xfrm rot="10800000">
                <a:off x="5623909" y="4520735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6" name="Google Shape;9696;p62"/>
              <p:cNvSpPr/>
              <p:nvPr/>
            </p:nvSpPr>
            <p:spPr>
              <a:xfrm rot="10800000">
                <a:off x="7641826" y="4541683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7" name="Google Shape;9697;p62"/>
              <p:cNvSpPr/>
              <p:nvPr/>
            </p:nvSpPr>
            <p:spPr>
              <a:xfrm rot="10800000">
                <a:off x="7286610" y="4538952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8" name="Google Shape;9698;p62"/>
              <p:cNvSpPr/>
              <p:nvPr/>
            </p:nvSpPr>
            <p:spPr>
              <a:xfrm rot="10800000">
                <a:off x="6097336" y="4530851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9" name="Google Shape;9699;p62"/>
              <p:cNvSpPr/>
              <p:nvPr/>
            </p:nvSpPr>
            <p:spPr>
              <a:xfrm rot="10800000">
                <a:off x="6574344" y="4538057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0" name="Google Shape;9700;p62"/>
              <p:cNvSpPr/>
              <p:nvPr/>
            </p:nvSpPr>
            <p:spPr>
              <a:xfrm rot="10800000">
                <a:off x="4214864" y="4516169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1" name="Google Shape;9701;p62"/>
              <p:cNvSpPr/>
              <p:nvPr/>
            </p:nvSpPr>
            <p:spPr>
              <a:xfrm rot="10800000">
                <a:off x="3994958" y="4513439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2" name="Google Shape;9702;p62"/>
              <p:cNvSpPr/>
              <p:nvPr/>
            </p:nvSpPr>
            <p:spPr>
              <a:xfrm rot="10800000">
                <a:off x="7759321" y="4552604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3" name="Google Shape;9703;p62"/>
              <p:cNvSpPr/>
              <p:nvPr/>
            </p:nvSpPr>
            <p:spPr>
              <a:xfrm rot="10800000">
                <a:off x="7169115" y="4547994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4" name="Google Shape;9704;p62"/>
              <p:cNvSpPr/>
              <p:nvPr/>
            </p:nvSpPr>
            <p:spPr>
              <a:xfrm rot="10800000">
                <a:off x="3409586" y="4507441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5" name="Google Shape;9705;p62"/>
              <p:cNvSpPr/>
              <p:nvPr/>
            </p:nvSpPr>
            <p:spPr>
              <a:xfrm rot="10800000">
                <a:off x="5507802" y="4540787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6" name="Google Shape;9706;p62"/>
              <p:cNvSpPr/>
              <p:nvPr/>
            </p:nvSpPr>
            <p:spPr>
              <a:xfrm rot="10800000">
                <a:off x="3898410" y="4525300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7" name="Google Shape;9707;p62"/>
              <p:cNvSpPr/>
              <p:nvPr/>
            </p:nvSpPr>
            <p:spPr>
              <a:xfrm rot="10800000">
                <a:off x="3622465" y="4520735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8" name="Google Shape;9708;p62"/>
              <p:cNvSpPr/>
              <p:nvPr/>
            </p:nvSpPr>
            <p:spPr>
              <a:xfrm rot="10800000">
                <a:off x="7876816" y="456992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9" name="Google Shape;9709;p62"/>
              <p:cNvSpPr/>
              <p:nvPr/>
            </p:nvSpPr>
            <p:spPr>
              <a:xfrm rot="10800000">
                <a:off x="7052515" y="4560795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0" name="Google Shape;9710;p62"/>
              <p:cNvSpPr/>
              <p:nvPr/>
            </p:nvSpPr>
            <p:spPr>
              <a:xfrm rot="10800000">
                <a:off x="3811441" y="4527986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1" name="Google Shape;9711;p62"/>
              <p:cNvSpPr/>
              <p:nvPr/>
            </p:nvSpPr>
            <p:spPr>
              <a:xfrm rot="10800000">
                <a:off x="4331956" y="453984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2" name="Google Shape;9712;p62"/>
              <p:cNvSpPr/>
              <p:nvPr/>
            </p:nvSpPr>
            <p:spPr>
              <a:xfrm rot="10800000">
                <a:off x="5984183" y="4556140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3" name="Google Shape;9713;p62"/>
              <p:cNvSpPr/>
              <p:nvPr/>
            </p:nvSpPr>
            <p:spPr>
              <a:xfrm rot="10800000">
                <a:off x="6458684" y="4566301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4" name="Google Shape;9714;p62"/>
              <p:cNvSpPr/>
              <p:nvPr/>
            </p:nvSpPr>
            <p:spPr>
              <a:xfrm rot="10800000">
                <a:off x="5391247" y="4559273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5" name="Google Shape;9715;p62"/>
              <p:cNvSpPr/>
              <p:nvPr/>
            </p:nvSpPr>
            <p:spPr>
              <a:xfrm rot="10800000">
                <a:off x="4108514" y="4546203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6" name="Google Shape;9716;p62"/>
              <p:cNvSpPr/>
              <p:nvPr/>
            </p:nvSpPr>
            <p:spPr>
              <a:xfrm rot="10800000">
                <a:off x="3525246" y="4534745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7" name="Google Shape;9717;p62"/>
              <p:cNvSpPr/>
              <p:nvPr/>
            </p:nvSpPr>
            <p:spPr>
              <a:xfrm rot="10800000">
                <a:off x="6935155" y="4578117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8" name="Google Shape;9718;p62"/>
              <p:cNvSpPr/>
              <p:nvPr/>
            </p:nvSpPr>
            <p:spPr>
              <a:xfrm rot="10800000">
                <a:off x="4448556" y="4558960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9" name="Google Shape;9719;p62"/>
              <p:cNvSpPr/>
              <p:nvPr/>
            </p:nvSpPr>
            <p:spPr>
              <a:xfrm rot="10800000">
                <a:off x="5273259" y="4572657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0" name="Google Shape;9720;p62"/>
              <p:cNvSpPr/>
              <p:nvPr/>
            </p:nvSpPr>
            <p:spPr>
              <a:xfrm rot="10800000">
                <a:off x="5868971" y="4581519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1" name="Google Shape;9721;p62"/>
              <p:cNvSpPr/>
              <p:nvPr/>
            </p:nvSpPr>
            <p:spPr>
              <a:xfrm rot="10800000">
                <a:off x="4010444" y="4563481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2" name="Google Shape;9722;p62"/>
              <p:cNvSpPr/>
              <p:nvPr/>
            </p:nvSpPr>
            <p:spPr>
              <a:xfrm rot="10800000">
                <a:off x="6343024" y="4587965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3" name="Google Shape;9723;p62"/>
              <p:cNvSpPr/>
              <p:nvPr/>
            </p:nvSpPr>
            <p:spPr>
              <a:xfrm rot="10800000">
                <a:off x="3185786" y="4548979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4" name="Google Shape;9724;p62"/>
              <p:cNvSpPr/>
              <p:nvPr/>
            </p:nvSpPr>
            <p:spPr>
              <a:xfrm rot="10800000">
                <a:off x="4566051" y="4573507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5" name="Google Shape;9725;p62"/>
              <p:cNvSpPr/>
              <p:nvPr/>
            </p:nvSpPr>
            <p:spPr>
              <a:xfrm rot="10800000">
                <a:off x="3067127" y="4548620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6" name="Google Shape;9726;p62"/>
              <p:cNvSpPr/>
              <p:nvPr/>
            </p:nvSpPr>
            <p:spPr>
              <a:xfrm rot="10800000">
                <a:off x="5155317" y="4582683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7" name="Google Shape;9727;p62"/>
              <p:cNvSpPr/>
              <p:nvPr/>
            </p:nvSpPr>
            <p:spPr>
              <a:xfrm rot="10800000">
                <a:off x="6818868" y="4598931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8" name="Google Shape;9728;p62"/>
              <p:cNvSpPr/>
              <p:nvPr/>
            </p:nvSpPr>
            <p:spPr>
              <a:xfrm rot="10800000">
                <a:off x="3694662" y="4482018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9" name="Google Shape;9729;p62"/>
              <p:cNvSpPr/>
              <p:nvPr/>
            </p:nvSpPr>
            <p:spPr>
              <a:xfrm rot="10800000">
                <a:off x="3304847" y="4557214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0" name="Google Shape;9730;p62"/>
              <p:cNvSpPr/>
              <p:nvPr/>
            </p:nvSpPr>
            <p:spPr>
              <a:xfrm rot="10800000">
                <a:off x="4229052" y="457534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1" name="Google Shape;9731;p62"/>
              <p:cNvSpPr/>
              <p:nvPr/>
            </p:nvSpPr>
            <p:spPr>
              <a:xfrm rot="10800000">
                <a:off x="3915732" y="4570777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2" name="Google Shape;9732;p62"/>
              <p:cNvSpPr/>
              <p:nvPr/>
            </p:nvSpPr>
            <p:spPr>
              <a:xfrm rot="10800000">
                <a:off x="4683546" y="458353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3" name="Google Shape;9733;p62"/>
              <p:cNvSpPr/>
              <p:nvPr/>
            </p:nvSpPr>
            <p:spPr>
              <a:xfrm rot="10800000">
                <a:off x="2949855" y="4556856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4" name="Google Shape;9734;p62"/>
              <p:cNvSpPr/>
              <p:nvPr/>
            </p:nvSpPr>
            <p:spPr>
              <a:xfrm rot="10800000">
                <a:off x="5038135" y="4589889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5" name="Google Shape;9735;p62"/>
              <p:cNvSpPr/>
              <p:nvPr/>
            </p:nvSpPr>
            <p:spPr>
              <a:xfrm rot="10800000">
                <a:off x="4801936" y="4589934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6" name="Google Shape;9736;p62"/>
              <p:cNvSpPr/>
              <p:nvPr/>
            </p:nvSpPr>
            <p:spPr>
              <a:xfrm rot="10800000">
                <a:off x="3638444" y="4569971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7" name="Google Shape;9737;p62"/>
              <p:cNvSpPr/>
              <p:nvPr/>
            </p:nvSpPr>
            <p:spPr>
              <a:xfrm rot="10800000">
                <a:off x="4920326" y="4591724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8" name="Google Shape;9738;p62"/>
              <p:cNvSpPr/>
              <p:nvPr/>
            </p:nvSpPr>
            <p:spPr>
              <a:xfrm rot="10800000">
                <a:off x="5752818" y="4603631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9" name="Google Shape;9739;p62"/>
              <p:cNvSpPr/>
              <p:nvPr/>
            </p:nvSpPr>
            <p:spPr>
              <a:xfrm rot="10800000">
                <a:off x="7652747" y="4621893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0" name="Google Shape;9740;p62"/>
              <p:cNvSpPr/>
              <p:nvPr/>
            </p:nvSpPr>
            <p:spPr>
              <a:xfrm rot="10800000">
                <a:off x="7534357" y="4620013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1" name="Google Shape;9741;p62"/>
              <p:cNvSpPr/>
              <p:nvPr/>
            </p:nvSpPr>
            <p:spPr>
              <a:xfrm rot="10800000">
                <a:off x="3421402" y="4572388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2" name="Google Shape;9742;p62"/>
              <p:cNvSpPr/>
              <p:nvPr/>
            </p:nvSpPr>
            <p:spPr>
              <a:xfrm rot="10800000">
                <a:off x="7771138" y="4627174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3" name="Google Shape;9743;p62"/>
              <p:cNvSpPr/>
              <p:nvPr/>
            </p:nvSpPr>
            <p:spPr>
              <a:xfrm rot="10800000">
                <a:off x="7416862" y="4623638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4" name="Google Shape;9744;p62"/>
              <p:cNvSpPr/>
              <p:nvPr/>
            </p:nvSpPr>
            <p:spPr>
              <a:xfrm rot="10800000">
                <a:off x="6225171" y="4613657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5" name="Google Shape;9745;p62"/>
              <p:cNvSpPr/>
              <p:nvPr/>
            </p:nvSpPr>
            <p:spPr>
              <a:xfrm rot="10800000">
                <a:off x="6703700" y="4621669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6" name="Google Shape;9746;p62"/>
              <p:cNvSpPr/>
              <p:nvPr/>
            </p:nvSpPr>
            <p:spPr>
              <a:xfrm rot="10800000">
                <a:off x="4344712" y="4601751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7" name="Google Shape;9747;p62"/>
              <p:cNvSpPr/>
              <p:nvPr/>
            </p:nvSpPr>
            <p:spPr>
              <a:xfrm rot="10800000">
                <a:off x="4123374" y="4598170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8" name="Google Shape;9748;p62"/>
              <p:cNvSpPr/>
              <p:nvPr/>
            </p:nvSpPr>
            <p:spPr>
              <a:xfrm rot="10800000">
                <a:off x="7887738" y="4638230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9" name="Google Shape;9749;p62"/>
              <p:cNvSpPr/>
              <p:nvPr/>
            </p:nvSpPr>
            <p:spPr>
              <a:xfrm rot="10800000">
                <a:off x="7298606" y="4634425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0" name="Google Shape;9750;p62"/>
              <p:cNvSpPr/>
              <p:nvPr/>
            </p:nvSpPr>
            <p:spPr>
              <a:xfrm rot="10800000">
                <a:off x="5636711" y="4624802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1" name="Google Shape;9751;p62"/>
              <p:cNvSpPr/>
              <p:nvPr/>
            </p:nvSpPr>
            <p:spPr>
              <a:xfrm rot="10800000">
                <a:off x="3538002" y="4594902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2" name="Google Shape;9752;p62"/>
              <p:cNvSpPr/>
              <p:nvPr/>
            </p:nvSpPr>
            <p:spPr>
              <a:xfrm rot="10800000">
                <a:off x="4026245" y="4610837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3" name="Google Shape;9753;p62"/>
              <p:cNvSpPr/>
              <p:nvPr/>
            </p:nvSpPr>
            <p:spPr>
              <a:xfrm rot="10800000">
                <a:off x="7181156" y="4645481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4" name="Google Shape;9754;p62"/>
              <p:cNvSpPr/>
              <p:nvPr/>
            </p:nvSpPr>
            <p:spPr>
              <a:xfrm rot="10800000">
                <a:off x="8006128" y="465555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5" name="Google Shape;9755;p62"/>
              <p:cNvSpPr/>
              <p:nvPr/>
            </p:nvSpPr>
            <p:spPr>
              <a:xfrm rot="10800000">
                <a:off x="3750210" y="4607346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6" name="Google Shape;9756;p62"/>
              <p:cNvSpPr/>
              <p:nvPr/>
            </p:nvSpPr>
            <p:spPr>
              <a:xfrm rot="10800000">
                <a:off x="3940306" y="4613612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7" name="Google Shape;9757;p62"/>
              <p:cNvSpPr/>
              <p:nvPr/>
            </p:nvSpPr>
            <p:spPr>
              <a:xfrm rot="10800000">
                <a:off x="6113495" y="4640020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8" name="Google Shape;9758;p62"/>
              <p:cNvSpPr/>
              <p:nvPr/>
            </p:nvSpPr>
            <p:spPr>
              <a:xfrm rot="10800000">
                <a:off x="4461312" y="4623638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9" name="Google Shape;9759;p62"/>
              <p:cNvSpPr/>
              <p:nvPr/>
            </p:nvSpPr>
            <p:spPr>
              <a:xfrm rot="10800000">
                <a:off x="6585310" y="4645526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0" name="Google Shape;9760;p62"/>
              <p:cNvSpPr/>
              <p:nvPr/>
            </p:nvSpPr>
            <p:spPr>
              <a:xfrm rot="10800000">
                <a:off x="5519663" y="4641856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1" name="Google Shape;9761;p62"/>
              <p:cNvSpPr/>
              <p:nvPr/>
            </p:nvSpPr>
            <p:spPr>
              <a:xfrm rot="10800000">
                <a:off x="4238139" y="4630889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2" name="Google Shape;9762;p62"/>
              <p:cNvSpPr/>
              <p:nvPr/>
            </p:nvSpPr>
            <p:spPr>
              <a:xfrm rot="10800000">
                <a:off x="7063482" y="4662803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3" name="Google Shape;9763;p62"/>
              <p:cNvSpPr/>
              <p:nvPr/>
            </p:nvSpPr>
            <p:spPr>
              <a:xfrm rot="10800000">
                <a:off x="3652991" y="4623101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4" name="Google Shape;9764;p62"/>
              <p:cNvSpPr/>
              <p:nvPr/>
            </p:nvSpPr>
            <p:spPr>
              <a:xfrm rot="10800000">
                <a:off x="4577867" y="4641856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5" name="Google Shape;9765;p62"/>
              <p:cNvSpPr/>
              <p:nvPr/>
            </p:nvSpPr>
            <p:spPr>
              <a:xfrm rot="10800000">
                <a:off x="5402616" y="4656895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6" name="Google Shape;9766;p62"/>
              <p:cNvSpPr/>
              <p:nvPr/>
            </p:nvSpPr>
            <p:spPr>
              <a:xfrm rot="10800000">
                <a:off x="5997835" y="4663743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7" name="Google Shape;9767;p62"/>
              <p:cNvSpPr/>
              <p:nvPr/>
            </p:nvSpPr>
            <p:spPr>
              <a:xfrm rot="10800000">
                <a:off x="6469919" y="4671890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8" name="Google Shape;9768;p62"/>
              <p:cNvSpPr/>
              <p:nvPr/>
            </p:nvSpPr>
            <p:spPr>
              <a:xfrm rot="10800000">
                <a:off x="4695363" y="4656447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9" name="Google Shape;9769;p62"/>
              <p:cNvSpPr/>
              <p:nvPr/>
            </p:nvSpPr>
            <p:spPr>
              <a:xfrm rot="10800000">
                <a:off x="4140696" y="4648122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0" name="Google Shape;9770;p62"/>
              <p:cNvSpPr/>
              <p:nvPr/>
            </p:nvSpPr>
            <p:spPr>
              <a:xfrm rot="10800000">
                <a:off x="5284673" y="4666429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1" name="Google Shape;9771;p62"/>
              <p:cNvSpPr/>
              <p:nvPr/>
            </p:nvSpPr>
            <p:spPr>
              <a:xfrm rot="10800000">
                <a:off x="3313038" y="4637380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2" name="Google Shape;9772;p62"/>
              <p:cNvSpPr/>
              <p:nvPr/>
            </p:nvSpPr>
            <p:spPr>
              <a:xfrm rot="10800000">
                <a:off x="6948717" y="4682856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3" name="Google Shape;9773;p62"/>
              <p:cNvSpPr/>
              <p:nvPr/>
            </p:nvSpPr>
            <p:spPr>
              <a:xfrm rot="10800000">
                <a:off x="3194603" y="4637380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4" name="Google Shape;9774;p62"/>
              <p:cNvSpPr/>
              <p:nvPr/>
            </p:nvSpPr>
            <p:spPr>
              <a:xfrm rot="10800000">
                <a:off x="4352903" y="4660028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5" name="Google Shape;9775;p62"/>
              <p:cNvSpPr/>
              <p:nvPr/>
            </p:nvSpPr>
            <p:spPr>
              <a:xfrm rot="10800000">
                <a:off x="4812231" y="4666966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6" name="Google Shape;9776;p62"/>
              <p:cNvSpPr/>
              <p:nvPr/>
            </p:nvSpPr>
            <p:spPr>
              <a:xfrm rot="10800000">
                <a:off x="3821289" y="4567778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7" name="Google Shape;9777;p62"/>
              <p:cNvSpPr/>
              <p:nvPr/>
            </p:nvSpPr>
            <p:spPr>
              <a:xfrm rot="10800000">
                <a:off x="4044149" y="4655552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8" name="Google Shape;9778;p62"/>
              <p:cNvSpPr/>
              <p:nvPr/>
            </p:nvSpPr>
            <p:spPr>
              <a:xfrm rot="10800000">
                <a:off x="5167178" y="4672785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9" name="Google Shape;9779;p62"/>
              <p:cNvSpPr/>
              <p:nvPr/>
            </p:nvSpPr>
            <p:spPr>
              <a:xfrm rot="10800000">
                <a:off x="3431429" y="4645526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0" name="Google Shape;9780;p62"/>
              <p:cNvSpPr/>
              <p:nvPr/>
            </p:nvSpPr>
            <p:spPr>
              <a:xfrm rot="10800000">
                <a:off x="5048295" y="4673725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1" name="Google Shape;9781;p62"/>
              <p:cNvSpPr/>
              <p:nvPr/>
            </p:nvSpPr>
            <p:spPr>
              <a:xfrm rot="10800000">
                <a:off x="4930353" y="4672830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2" name="Google Shape;9782;p62"/>
              <p:cNvSpPr/>
              <p:nvPr/>
            </p:nvSpPr>
            <p:spPr>
              <a:xfrm rot="10800000">
                <a:off x="3077108" y="4646108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3" name="Google Shape;9783;p62"/>
              <p:cNvSpPr/>
              <p:nvPr/>
            </p:nvSpPr>
            <p:spPr>
              <a:xfrm rot="10800000">
                <a:off x="3766592" y="4656492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4" name="Google Shape;9784;p62"/>
              <p:cNvSpPr/>
              <p:nvPr/>
            </p:nvSpPr>
            <p:spPr>
              <a:xfrm rot="10800000">
                <a:off x="5882130" y="4686526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5" name="Google Shape;9785;p62"/>
              <p:cNvSpPr/>
              <p:nvPr/>
            </p:nvSpPr>
            <p:spPr>
              <a:xfrm rot="10800000">
                <a:off x="7782104" y="4706310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6" name="Google Shape;9786;p62"/>
              <p:cNvSpPr/>
              <p:nvPr/>
            </p:nvSpPr>
            <p:spPr>
              <a:xfrm rot="10800000">
                <a:off x="7664385" y="4705952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7" name="Google Shape;9787;p62"/>
              <p:cNvSpPr/>
              <p:nvPr/>
            </p:nvSpPr>
            <p:spPr>
              <a:xfrm rot="10800000">
                <a:off x="6357571" y="4697448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8" name="Google Shape;9788;p62"/>
              <p:cNvSpPr/>
              <p:nvPr/>
            </p:nvSpPr>
            <p:spPr>
              <a:xfrm rot="10800000">
                <a:off x="7546174" y="4708369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9" name="Google Shape;9789;p62"/>
              <p:cNvSpPr/>
              <p:nvPr/>
            </p:nvSpPr>
            <p:spPr>
              <a:xfrm rot="10800000">
                <a:off x="3548924" y="4661013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0" name="Google Shape;9790;p62"/>
              <p:cNvSpPr/>
              <p:nvPr/>
            </p:nvSpPr>
            <p:spPr>
              <a:xfrm rot="10800000">
                <a:off x="7900494" y="4712935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1" name="Google Shape;9791;p62"/>
              <p:cNvSpPr/>
              <p:nvPr/>
            </p:nvSpPr>
            <p:spPr>
              <a:xfrm rot="10800000">
                <a:off x="6833012" y="4704967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2" name="Google Shape;9792;p62"/>
              <p:cNvSpPr/>
              <p:nvPr/>
            </p:nvSpPr>
            <p:spPr>
              <a:xfrm rot="10800000">
                <a:off x="4468563" y="4685541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3" name="Google Shape;9793;p62"/>
              <p:cNvSpPr/>
              <p:nvPr/>
            </p:nvSpPr>
            <p:spPr>
              <a:xfrm rot="10800000">
                <a:off x="4252731" y="4683706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4" name="Google Shape;9794;p62"/>
              <p:cNvSpPr/>
              <p:nvPr/>
            </p:nvSpPr>
            <p:spPr>
              <a:xfrm rot="10800000">
                <a:off x="2960553" y="4663430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5" name="Google Shape;9795;p62"/>
              <p:cNvSpPr/>
              <p:nvPr/>
            </p:nvSpPr>
            <p:spPr>
              <a:xfrm rot="10800000">
                <a:off x="7428679" y="4717455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6" name="Google Shape;9796;p62"/>
              <p:cNvSpPr/>
              <p:nvPr/>
            </p:nvSpPr>
            <p:spPr>
              <a:xfrm rot="10800000">
                <a:off x="8017989" y="4724751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7" name="Google Shape;9797;p62"/>
              <p:cNvSpPr/>
              <p:nvPr/>
            </p:nvSpPr>
            <p:spPr>
              <a:xfrm rot="10800000">
                <a:off x="5765575" y="4706534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8" name="Google Shape;9798;p62"/>
              <p:cNvSpPr/>
              <p:nvPr/>
            </p:nvSpPr>
            <p:spPr>
              <a:xfrm rot="10800000">
                <a:off x="3665524" y="4682363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9" name="Google Shape;9799;p62"/>
              <p:cNvSpPr/>
              <p:nvPr/>
            </p:nvSpPr>
            <p:spPr>
              <a:xfrm rot="10800000">
                <a:off x="4155288" y="4695612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0" name="Google Shape;9800;p62"/>
              <p:cNvSpPr/>
              <p:nvPr/>
            </p:nvSpPr>
            <p:spPr>
              <a:xfrm rot="10800000">
                <a:off x="7311005" y="4732405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1" name="Google Shape;9801;p62"/>
              <p:cNvSpPr/>
              <p:nvPr/>
            </p:nvSpPr>
            <p:spPr>
              <a:xfrm rot="10800000">
                <a:off x="6242851" y="4722916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2" name="Google Shape;9802;p62"/>
              <p:cNvSpPr/>
              <p:nvPr/>
            </p:nvSpPr>
            <p:spPr>
              <a:xfrm rot="10800000">
                <a:off x="8135484" y="474113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3" name="Google Shape;9803;p62"/>
              <p:cNvSpPr/>
              <p:nvPr/>
            </p:nvSpPr>
            <p:spPr>
              <a:xfrm rot="10800000">
                <a:off x="4584268" y="4707384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4" name="Google Shape;9804;p62"/>
              <p:cNvSpPr/>
              <p:nvPr/>
            </p:nvSpPr>
            <p:spPr>
              <a:xfrm rot="10800000">
                <a:off x="3878850" y="4694270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5" name="Google Shape;9805;p62"/>
              <p:cNvSpPr/>
              <p:nvPr/>
            </p:nvSpPr>
            <p:spPr>
              <a:xfrm rot="10800000">
                <a:off x="4068722" y="4699238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6" name="Google Shape;9806;p62"/>
              <p:cNvSpPr/>
              <p:nvPr/>
            </p:nvSpPr>
            <p:spPr>
              <a:xfrm rot="10800000">
                <a:off x="6717352" y="4730436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7" name="Google Shape;9807;p62"/>
              <p:cNvSpPr/>
              <p:nvPr/>
            </p:nvSpPr>
            <p:spPr>
              <a:xfrm rot="10800000">
                <a:off x="5648975" y="4724751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8" name="Google Shape;9808;p62"/>
              <p:cNvSpPr/>
              <p:nvPr/>
            </p:nvSpPr>
            <p:spPr>
              <a:xfrm rot="10800000">
                <a:off x="4365973" y="4715575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9" name="Google Shape;9809;p62"/>
              <p:cNvSpPr/>
              <p:nvPr/>
            </p:nvSpPr>
            <p:spPr>
              <a:xfrm rot="10800000">
                <a:off x="7193689" y="4746639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0" name="Google Shape;9810;p62"/>
              <p:cNvSpPr/>
              <p:nvPr/>
            </p:nvSpPr>
            <p:spPr>
              <a:xfrm rot="10800000">
                <a:off x="4701137" y="4725646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1" name="Google Shape;9811;p62"/>
              <p:cNvSpPr/>
              <p:nvPr/>
            </p:nvSpPr>
            <p:spPr>
              <a:xfrm rot="10800000">
                <a:off x="3780512" y="4710562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2" name="Google Shape;9812;p62"/>
              <p:cNvSpPr/>
              <p:nvPr/>
            </p:nvSpPr>
            <p:spPr>
              <a:xfrm rot="10800000">
                <a:off x="5531480" y="4738045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3" name="Google Shape;9813;p62"/>
              <p:cNvSpPr/>
              <p:nvPr/>
            </p:nvSpPr>
            <p:spPr>
              <a:xfrm rot="10800000">
                <a:off x="6127146" y="4746639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4" name="Google Shape;9814;p62"/>
              <p:cNvSpPr/>
              <p:nvPr/>
            </p:nvSpPr>
            <p:spPr>
              <a:xfrm rot="10800000">
                <a:off x="6601692" y="4755009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5" name="Google Shape;9815;p62"/>
              <p:cNvSpPr/>
              <p:nvPr/>
            </p:nvSpPr>
            <p:spPr>
              <a:xfrm rot="10800000">
                <a:off x="4819258" y="4740238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6" name="Google Shape;9816;p62"/>
              <p:cNvSpPr/>
              <p:nvPr/>
            </p:nvSpPr>
            <p:spPr>
              <a:xfrm rot="10800000">
                <a:off x="4268218" y="4733793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7" name="Google Shape;9817;p62"/>
              <p:cNvSpPr/>
              <p:nvPr/>
            </p:nvSpPr>
            <p:spPr>
              <a:xfrm rot="10800000">
                <a:off x="5410583" y="4749056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8" name="Google Shape;9818;p62"/>
              <p:cNvSpPr/>
              <p:nvPr/>
            </p:nvSpPr>
            <p:spPr>
              <a:xfrm rot="10800000">
                <a:off x="7078029" y="4766602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9" name="Google Shape;9819;p62"/>
              <p:cNvSpPr/>
              <p:nvPr/>
            </p:nvSpPr>
            <p:spPr>
              <a:xfrm rot="10800000">
                <a:off x="4481320" y="4743908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0" name="Google Shape;9820;p62"/>
              <p:cNvSpPr/>
              <p:nvPr/>
            </p:nvSpPr>
            <p:spPr>
              <a:xfrm rot="10800000">
                <a:off x="4942214" y="475022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1" name="Google Shape;9821;p62"/>
              <p:cNvSpPr/>
              <p:nvPr/>
            </p:nvSpPr>
            <p:spPr>
              <a:xfrm rot="10800000">
                <a:off x="5291969" y="4755725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2" name="Google Shape;9822;p62"/>
              <p:cNvSpPr/>
              <p:nvPr/>
            </p:nvSpPr>
            <p:spPr>
              <a:xfrm rot="10800000">
                <a:off x="3440560" y="4726184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3" name="Google Shape;9823;p62"/>
              <p:cNvSpPr/>
              <p:nvPr/>
            </p:nvSpPr>
            <p:spPr>
              <a:xfrm rot="10800000">
                <a:off x="3952033" y="4654388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4" name="Google Shape;9824;p62"/>
              <p:cNvSpPr/>
              <p:nvPr/>
            </p:nvSpPr>
            <p:spPr>
              <a:xfrm rot="10800000">
                <a:off x="3322125" y="4726228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5" name="Google Shape;9825;p62"/>
              <p:cNvSpPr/>
              <p:nvPr/>
            </p:nvSpPr>
            <p:spPr>
              <a:xfrm rot="10800000">
                <a:off x="4171670" y="4741133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6" name="Google Shape;9826;p62"/>
              <p:cNvSpPr/>
              <p:nvPr/>
            </p:nvSpPr>
            <p:spPr>
              <a:xfrm rot="10800000">
                <a:off x="5055144" y="4756531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7" name="Google Shape;9827;p62"/>
              <p:cNvSpPr/>
              <p:nvPr/>
            </p:nvSpPr>
            <p:spPr>
              <a:xfrm rot="10800000">
                <a:off x="5173534" y="4758366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8" name="Google Shape;9828;p62"/>
              <p:cNvSpPr/>
              <p:nvPr/>
            </p:nvSpPr>
            <p:spPr>
              <a:xfrm rot="10800000">
                <a:off x="3558950" y="4733882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9" name="Google Shape;9829;p62"/>
              <p:cNvSpPr/>
              <p:nvPr/>
            </p:nvSpPr>
            <p:spPr>
              <a:xfrm rot="10800000">
                <a:off x="6011487" y="4769377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0" name="Google Shape;9830;p62"/>
              <p:cNvSpPr/>
              <p:nvPr/>
            </p:nvSpPr>
            <p:spPr>
              <a:xfrm rot="10800000">
                <a:off x="3894382" y="4743953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1" name="Google Shape;9831;p62"/>
              <p:cNvSpPr/>
              <p:nvPr/>
            </p:nvSpPr>
            <p:spPr>
              <a:xfrm rot="10800000">
                <a:off x="3204898" y="4735136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2" name="Google Shape;9832;p62"/>
              <p:cNvSpPr/>
              <p:nvPr/>
            </p:nvSpPr>
            <p:spPr>
              <a:xfrm rot="10800000">
                <a:off x="7793518" y="4791130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3" name="Google Shape;9833;p62"/>
              <p:cNvSpPr/>
              <p:nvPr/>
            </p:nvSpPr>
            <p:spPr>
              <a:xfrm rot="10800000">
                <a:off x="7911416" y="479126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4" name="Google Shape;9834;p62"/>
              <p:cNvSpPr/>
              <p:nvPr/>
            </p:nvSpPr>
            <p:spPr>
              <a:xfrm rot="10800000">
                <a:off x="6486928" y="4780298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5" name="Google Shape;9835;p62"/>
              <p:cNvSpPr/>
              <p:nvPr/>
            </p:nvSpPr>
            <p:spPr>
              <a:xfrm rot="10800000">
                <a:off x="7675530" y="4793055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6" name="Google Shape;9836;p62"/>
              <p:cNvSpPr/>
              <p:nvPr/>
            </p:nvSpPr>
            <p:spPr>
              <a:xfrm rot="10800000">
                <a:off x="8029806" y="4798516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7" name="Google Shape;9837;p62"/>
              <p:cNvSpPr/>
              <p:nvPr/>
            </p:nvSpPr>
            <p:spPr>
              <a:xfrm rot="10800000">
                <a:off x="6962145" y="4792428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8" name="Google Shape;9838;p62"/>
              <p:cNvSpPr/>
              <p:nvPr/>
            </p:nvSpPr>
            <p:spPr>
              <a:xfrm rot="10800000">
                <a:off x="3676445" y="4748877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9" name="Google Shape;9839;p62"/>
              <p:cNvSpPr/>
              <p:nvPr/>
            </p:nvSpPr>
            <p:spPr>
              <a:xfrm rot="10800000">
                <a:off x="4597025" y="4769377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0" name="Google Shape;9840;p62"/>
              <p:cNvSpPr/>
              <p:nvPr/>
            </p:nvSpPr>
            <p:spPr>
              <a:xfrm rot="10800000">
                <a:off x="4381147" y="4768392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1" name="Google Shape;9841;p62"/>
              <p:cNvSpPr/>
              <p:nvPr/>
            </p:nvSpPr>
            <p:spPr>
              <a:xfrm rot="10800000">
                <a:off x="7557811" y="4804066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2" name="Google Shape;9842;p62"/>
              <p:cNvSpPr/>
              <p:nvPr/>
            </p:nvSpPr>
            <p:spPr>
              <a:xfrm rot="10800000">
                <a:off x="8147301" y="4810377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3" name="Google Shape;9843;p62"/>
              <p:cNvSpPr/>
              <p:nvPr/>
            </p:nvSpPr>
            <p:spPr>
              <a:xfrm rot="10800000">
                <a:off x="3088074" y="4752055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4" name="Google Shape;9844;p62"/>
              <p:cNvSpPr/>
              <p:nvPr/>
            </p:nvSpPr>
            <p:spPr>
              <a:xfrm rot="10800000">
                <a:off x="5894439" y="4790548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5" name="Google Shape;9845;p62"/>
              <p:cNvSpPr/>
              <p:nvPr/>
            </p:nvSpPr>
            <p:spPr>
              <a:xfrm rot="10800000">
                <a:off x="4283704" y="4781149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6" name="Google Shape;9846;p62"/>
              <p:cNvSpPr/>
              <p:nvPr/>
            </p:nvSpPr>
            <p:spPr>
              <a:xfrm rot="10800000">
                <a:off x="3793000" y="4770675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7" name="Google Shape;9847;p62"/>
              <p:cNvSpPr/>
              <p:nvPr/>
            </p:nvSpPr>
            <p:spPr>
              <a:xfrm rot="10800000">
                <a:off x="7440540" y="4814674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8" name="Google Shape;9848;p62"/>
              <p:cNvSpPr/>
              <p:nvPr/>
            </p:nvSpPr>
            <p:spPr>
              <a:xfrm rot="10800000">
                <a:off x="6371268" y="4805722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9" name="Google Shape;9849;p62"/>
              <p:cNvSpPr/>
              <p:nvPr/>
            </p:nvSpPr>
            <p:spPr>
              <a:xfrm rot="10800000">
                <a:off x="4712953" y="4791220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0" name="Google Shape;9850;p62"/>
              <p:cNvSpPr/>
              <p:nvPr/>
            </p:nvSpPr>
            <p:spPr>
              <a:xfrm rot="10800000">
                <a:off x="6846709" y="4813107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1" name="Google Shape;9851;p62"/>
              <p:cNvSpPr/>
              <p:nvPr/>
            </p:nvSpPr>
            <p:spPr>
              <a:xfrm rot="10800000">
                <a:off x="8264796" y="4827699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2" name="Google Shape;9852;p62"/>
              <p:cNvSpPr/>
              <p:nvPr/>
            </p:nvSpPr>
            <p:spPr>
              <a:xfrm rot="10800000">
                <a:off x="4197183" y="4785759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3" name="Google Shape;9853;p62"/>
              <p:cNvSpPr/>
              <p:nvPr/>
            </p:nvSpPr>
            <p:spPr>
              <a:xfrm rot="10800000">
                <a:off x="4006371" y="4781283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4" name="Google Shape;9854;p62"/>
              <p:cNvSpPr/>
              <p:nvPr/>
            </p:nvSpPr>
            <p:spPr>
              <a:xfrm rot="10800000">
                <a:off x="5778332" y="4807647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5" name="Google Shape;9855;p62"/>
              <p:cNvSpPr/>
              <p:nvPr/>
            </p:nvSpPr>
            <p:spPr>
              <a:xfrm rot="10800000">
                <a:off x="4495017" y="4799456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6" name="Google Shape;9856;p62"/>
              <p:cNvSpPr/>
              <p:nvPr/>
            </p:nvSpPr>
            <p:spPr>
              <a:xfrm rot="10800000">
                <a:off x="2972370" y="4777568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7" name="Google Shape;9857;p62"/>
              <p:cNvSpPr/>
              <p:nvPr/>
            </p:nvSpPr>
            <p:spPr>
              <a:xfrm rot="10800000">
                <a:off x="7322911" y="4833249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8" name="Google Shape;9858;p62"/>
              <p:cNvSpPr/>
              <p:nvPr/>
            </p:nvSpPr>
            <p:spPr>
              <a:xfrm rot="10800000">
                <a:off x="4835640" y="4809482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9" name="Google Shape;9859;p62"/>
              <p:cNvSpPr/>
              <p:nvPr/>
            </p:nvSpPr>
            <p:spPr>
              <a:xfrm rot="10800000">
                <a:off x="5657435" y="4821388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0" name="Google Shape;9860;p62"/>
              <p:cNvSpPr/>
              <p:nvPr/>
            </p:nvSpPr>
            <p:spPr>
              <a:xfrm rot="10800000">
                <a:off x="6256503" y="4830340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1" name="Google Shape;9861;p62"/>
              <p:cNvSpPr/>
              <p:nvPr/>
            </p:nvSpPr>
            <p:spPr>
              <a:xfrm rot="10800000">
                <a:off x="3908660" y="4797979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2" name="Google Shape;9862;p62"/>
              <p:cNvSpPr/>
              <p:nvPr/>
            </p:nvSpPr>
            <p:spPr>
              <a:xfrm rot="10800000">
                <a:off x="6731004" y="4838442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3" name="Google Shape;9863;p62"/>
              <p:cNvSpPr/>
              <p:nvPr/>
            </p:nvSpPr>
            <p:spPr>
              <a:xfrm rot="10800000">
                <a:off x="4948570" y="4823134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4" name="Google Shape;9864;p62"/>
              <p:cNvSpPr/>
              <p:nvPr/>
            </p:nvSpPr>
            <p:spPr>
              <a:xfrm rot="10800000">
                <a:off x="5538776" y="4832130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5" name="Google Shape;9865;p62"/>
              <p:cNvSpPr/>
              <p:nvPr/>
            </p:nvSpPr>
            <p:spPr>
              <a:xfrm rot="10800000">
                <a:off x="4402990" y="4818523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6" name="Google Shape;9866;p62"/>
              <p:cNvSpPr/>
              <p:nvPr/>
            </p:nvSpPr>
            <p:spPr>
              <a:xfrm rot="10800000">
                <a:off x="7205550" y="4850437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7" name="Google Shape;9867;p62"/>
              <p:cNvSpPr/>
              <p:nvPr/>
            </p:nvSpPr>
            <p:spPr>
              <a:xfrm rot="10800000">
                <a:off x="5070631" y="4834010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8" name="Google Shape;9868;p62"/>
              <p:cNvSpPr/>
              <p:nvPr/>
            </p:nvSpPr>
            <p:spPr>
              <a:xfrm rot="10800000">
                <a:off x="5421505" y="4838621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9" name="Google Shape;9869;p62"/>
              <p:cNvSpPr/>
              <p:nvPr/>
            </p:nvSpPr>
            <p:spPr>
              <a:xfrm rot="10800000">
                <a:off x="4609737" y="4828505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0" name="Google Shape;9870;p62"/>
              <p:cNvSpPr/>
              <p:nvPr/>
            </p:nvSpPr>
            <p:spPr>
              <a:xfrm rot="10800000">
                <a:off x="5307456" y="4841306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1" name="Google Shape;9871;p62"/>
              <p:cNvSpPr/>
              <p:nvPr/>
            </p:nvSpPr>
            <p:spPr>
              <a:xfrm rot="10800000">
                <a:off x="5189021" y="4839471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2" name="Google Shape;9872;p62"/>
              <p:cNvSpPr/>
              <p:nvPr/>
            </p:nvSpPr>
            <p:spPr>
              <a:xfrm rot="10800000">
                <a:off x="4079241" y="4740373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3" name="Google Shape;9873;p62"/>
              <p:cNvSpPr/>
              <p:nvPr/>
            </p:nvSpPr>
            <p:spPr>
              <a:xfrm rot="10800000">
                <a:off x="4307383" y="4826759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4" name="Google Shape;9874;p62"/>
              <p:cNvSpPr/>
              <p:nvPr/>
            </p:nvSpPr>
            <p:spPr>
              <a:xfrm rot="10800000">
                <a:off x="3568708" y="4814898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5" name="Google Shape;9875;p62"/>
              <p:cNvSpPr/>
              <p:nvPr/>
            </p:nvSpPr>
            <p:spPr>
              <a:xfrm rot="10800000">
                <a:off x="4207433" y="4826894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6" name="Google Shape;9876;p62"/>
              <p:cNvSpPr/>
              <p:nvPr/>
            </p:nvSpPr>
            <p:spPr>
              <a:xfrm rot="10800000">
                <a:off x="3450317" y="4814943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7" name="Google Shape;9877;p62"/>
              <p:cNvSpPr/>
              <p:nvPr/>
            </p:nvSpPr>
            <p:spPr>
              <a:xfrm rot="10800000">
                <a:off x="6139903" y="4853168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8" name="Google Shape;9878;p62"/>
              <p:cNvSpPr/>
              <p:nvPr/>
            </p:nvSpPr>
            <p:spPr>
              <a:xfrm rot="10800000">
                <a:off x="3686203" y="4822149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9" name="Google Shape;9879;p62"/>
              <p:cNvSpPr/>
              <p:nvPr/>
            </p:nvSpPr>
            <p:spPr>
              <a:xfrm rot="10800000">
                <a:off x="7923277" y="487505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0" name="Google Shape;9880;p62"/>
              <p:cNvSpPr/>
              <p:nvPr/>
            </p:nvSpPr>
            <p:spPr>
              <a:xfrm rot="10800000">
                <a:off x="6615613" y="4863910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1" name="Google Shape;9881;p62"/>
              <p:cNvSpPr/>
              <p:nvPr/>
            </p:nvSpPr>
            <p:spPr>
              <a:xfrm rot="10800000">
                <a:off x="8040772" y="487684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2" name="Google Shape;9882;p62"/>
              <p:cNvSpPr/>
              <p:nvPr/>
            </p:nvSpPr>
            <p:spPr>
              <a:xfrm rot="10800000">
                <a:off x="4030497" y="4831996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3" name="Google Shape;9883;p62"/>
              <p:cNvSpPr/>
              <p:nvPr/>
            </p:nvSpPr>
            <p:spPr>
              <a:xfrm rot="10800000">
                <a:off x="3331882" y="4823984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4" name="Google Shape;9884;p62"/>
              <p:cNvSpPr/>
              <p:nvPr/>
            </p:nvSpPr>
            <p:spPr>
              <a:xfrm rot="10800000">
                <a:off x="7804842" y="4878636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5" name="Google Shape;9885;p62"/>
              <p:cNvSpPr/>
              <p:nvPr/>
            </p:nvSpPr>
            <p:spPr>
              <a:xfrm rot="10800000">
                <a:off x="7090785" y="4876219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6" name="Google Shape;9886;p62"/>
              <p:cNvSpPr/>
              <p:nvPr/>
            </p:nvSpPr>
            <p:spPr>
              <a:xfrm rot="10800000">
                <a:off x="8159162" y="488414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7" name="Google Shape;9887;p62"/>
              <p:cNvSpPr/>
              <p:nvPr/>
            </p:nvSpPr>
            <p:spPr>
              <a:xfrm rot="10800000">
                <a:off x="4726336" y="4853168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8" name="Google Shape;9888;p62"/>
              <p:cNvSpPr/>
              <p:nvPr/>
            </p:nvSpPr>
            <p:spPr>
              <a:xfrm rot="10800000">
                <a:off x="3803698" y="4836786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9" name="Google Shape;9889;p62"/>
              <p:cNvSpPr/>
              <p:nvPr/>
            </p:nvSpPr>
            <p:spPr>
              <a:xfrm rot="10800000">
                <a:off x="4515964" y="4853168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0" name="Google Shape;9890;p62"/>
              <p:cNvSpPr/>
              <p:nvPr/>
            </p:nvSpPr>
            <p:spPr>
              <a:xfrm rot="10800000">
                <a:off x="7687347" y="4888394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1" name="Google Shape;9891;p62"/>
              <p:cNvSpPr/>
              <p:nvPr/>
            </p:nvSpPr>
            <p:spPr>
              <a:xfrm rot="10800000">
                <a:off x="6023751" y="4872773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2" name="Google Shape;9892;p62"/>
              <p:cNvSpPr/>
              <p:nvPr/>
            </p:nvSpPr>
            <p:spPr>
              <a:xfrm rot="10800000">
                <a:off x="8276658" y="4896003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3" name="Google Shape;9893;p62"/>
              <p:cNvSpPr/>
              <p:nvPr/>
            </p:nvSpPr>
            <p:spPr>
              <a:xfrm rot="10800000">
                <a:off x="3215327" y="4841306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4" name="Google Shape;9894;p62"/>
              <p:cNvSpPr/>
              <p:nvPr/>
            </p:nvSpPr>
            <p:spPr>
              <a:xfrm rot="10800000">
                <a:off x="6500579" y="4888707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5" name="Google Shape;9895;p62"/>
              <p:cNvSpPr/>
              <p:nvPr/>
            </p:nvSpPr>
            <p:spPr>
              <a:xfrm rot="10800000">
                <a:off x="7569852" y="4898733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6" name="Google Shape;9896;p62"/>
              <p:cNvSpPr/>
              <p:nvPr/>
            </p:nvSpPr>
            <p:spPr>
              <a:xfrm rot="10800000">
                <a:off x="4419417" y="4866820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7" name="Google Shape;9897;p62"/>
              <p:cNvSpPr/>
              <p:nvPr/>
            </p:nvSpPr>
            <p:spPr>
              <a:xfrm rot="10800000">
                <a:off x="4848397" y="4875011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8" name="Google Shape;9898;p62"/>
              <p:cNvSpPr/>
              <p:nvPr/>
            </p:nvSpPr>
            <p:spPr>
              <a:xfrm rot="10800000">
                <a:off x="6975125" y="4897122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9" name="Google Shape;9899;p62"/>
              <p:cNvSpPr/>
              <p:nvPr/>
            </p:nvSpPr>
            <p:spPr>
              <a:xfrm rot="10800000">
                <a:off x="3920298" y="4858584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0" name="Google Shape;9900;p62"/>
              <p:cNvSpPr/>
              <p:nvPr/>
            </p:nvSpPr>
            <p:spPr>
              <a:xfrm rot="10800000">
                <a:off x="5906748" y="4890542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1" name="Google Shape;9901;p62"/>
              <p:cNvSpPr/>
              <p:nvPr/>
            </p:nvSpPr>
            <p:spPr>
              <a:xfrm rot="10800000">
                <a:off x="8394153" y="491422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2" name="Google Shape;9902;p62"/>
              <p:cNvSpPr/>
              <p:nvPr/>
            </p:nvSpPr>
            <p:spPr>
              <a:xfrm rot="10800000">
                <a:off x="4318528" y="4871296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3" name="Google Shape;9903;p62"/>
              <p:cNvSpPr/>
              <p:nvPr/>
            </p:nvSpPr>
            <p:spPr>
              <a:xfrm rot="10800000">
                <a:off x="4134564" y="4868476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4" name="Google Shape;9904;p62"/>
              <p:cNvSpPr/>
              <p:nvPr/>
            </p:nvSpPr>
            <p:spPr>
              <a:xfrm rot="10800000">
                <a:off x="4629789" y="4884142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5" name="Google Shape;9905;p62"/>
              <p:cNvSpPr/>
              <p:nvPr/>
            </p:nvSpPr>
            <p:spPr>
              <a:xfrm rot="10800000">
                <a:off x="7452581" y="4915071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6" name="Google Shape;9906;p62"/>
              <p:cNvSpPr/>
              <p:nvPr/>
            </p:nvSpPr>
            <p:spPr>
              <a:xfrm rot="10800000">
                <a:off x="4964952" y="4893183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7" name="Google Shape;9907;p62"/>
              <p:cNvSpPr/>
              <p:nvPr/>
            </p:nvSpPr>
            <p:spPr>
              <a:xfrm rot="10800000">
                <a:off x="3099623" y="4866820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8" name="Google Shape;9908;p62"/>
              <p:cNvSpPr/>
              <p:nvPr/>
            </p:nvSpPr>
            <p:spPr>
              <a:xfrm rot="10800000">
                <a:off x="5785851" y="4904552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9" name="Google Shape;9909;p62"/>
              <p:cNvSpPr/>
              <p:nvPr/>
            </p:nvSpPr>
            <p:spPr>
              <a:xfrm rot="10800000">
                <a:off x="6382189" y="4913280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0" name="Google Shape;9910;p62"/>
              <p:cNvSpPr/>
              <p:nvPr/>
            </p:nvSpPr>
            <p:spPr>
              <a:xfrm rot="10800000">
                <a:off x="4035958" y="4885932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1" name="Google Shape;9911;p62"/>
              <p:cNvSpPr/>
              <p:nvPr/>
            </p:nvSpPr>
            <p:spPr>
              <a:xfrm rot="10800000">
                <a:off x="6858525" y="4921472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2" name="Google Shape;9912;p62"/>
              <p:cNvSpPr/>
              <p:nvPr/>
            </p:nvSpPr>
            <p:spPr>
              <a:xfrm rot="10800000">
                <a:off x="5081060" y="4906119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3" name="Google Shape;9913;p62"/>
              <p:cNvSpPr/>
              <p:nvPr/>
            </p:nvSpPr>
            <p:spPr>
              <a:xfrm rot="10800000">
                <a:off x="5668356" y="4914802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4" name="Google Shape;9914;p62"/>
              <p:cNvSpPr/>
              <p:nvPr/>
            </p:nvSpPr>
            <p:spPr>
              <a:xfrm rot="10800000">
                <a:off x="4525319" y="4903433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5" name="Google Shape;9915;p62"/>
              <p:cNvSpPr/>
              <p:nvPr/>
            </p:nvSpPr>
            <p:spPr>
              <a:xfrm rot="10800000">
                <a:off x="7336697" y="4934989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6" name="Google Shape;9916;p62"/>
              <p:cNvSpPr/>
              <p:nvPr/>
            </p:nvSpPr>
            <p:spPr>
              <a:xfrm rot="10800000">
                <a:off x="5194750" y="491659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7" name="Google Shape;9917;p62"/>
              <p:cNvSpPr/>
              <p:nvPr/>
            </p:nvSpPr>
            <p:spPr>
              <a:xfrm rot="10800000">
                <a:off x="5549697" y="4921472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8" name="Google Shape;9918;p62"/>
              <p:cNvSpPr/>
              <p:nvPr/>
            </p:nvSpPr>
            <p:spPr>
              <a:xfrm rot="10800000">
                <a:off x="4744554" y="4912340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9" name="Google Shape;9919;p62"/>
              <p:cNvSpPr/>
              <p:nvPr/>
            </p:nvSpPr>
            <p:spPr>
              <a:xfrm rot="10800000">
                <a:off x="5313812" y="4922411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0" name="Google Shape;9920;p62"/>
              <p:cNvSpPr/>
              <p:nvPr/>
            </p:nvSpPr>
            <p:spPr>
              <a:xfrm rot="10800000">
                <a:off x="5436275" y="4924202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1" name="Google Shape;9921;p62"/>
              <p:cNvSpPr/>
              <p:nvPr/>
            </p:nvSpPr>
            <p:spPr>
              <a:xfrm rot="10800000">
                <a:off x="4226009" y="4868386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2" name="Google Shape;9922;p62"/>
              <p:cNvSpPr/>
              <p:nvPr/>
            </p:nvSpPr>
            <p:spPr>
              <a:xfrm rot="10800000">
                <a:off x="6269260" y="493606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3" name="Google Shape;9923;p62"/>
              <p:cNvSpPr/>
              <p:nvPr/>
            </p:nvSpPr>
            <p:spPr>
              <a:xfrm rot="10800000">
                <a:off x="4429398" y="4913549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4" name="Google Shape;9924;p62"/>
              <p:cNvSpPr/>
              <p:nvPr/>
            </p:nvSpPr>
            <p:spPr>
              <a:xfrm rot="10800000">
                <a:off x="4335850" y="4913012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5" name="Google Shape;9925;p62"/>
              <p:cNvSpPr/>
              <p:nvPr/>
            </p:nvSpPr>
            <p:spPr>
              <a:xfrm rot="10800000">
                <a:off x="2986693" y="4899584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6" name="Google Shape;9926;p62"/>
              <p:cNvSpPr/>
              <p:nvPr/>
            </p:nvSpPr>
            <p:spPr>
              <a:xfrm rot="10800000">
                <a:off x="6744969" y="4947298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7" name="Google Shape;9927;p62"/>
              <p:cNvSpPr/>
              <p:nvPr/>
            </p:nvSpPr>
            <p:spPr>
              <a:xfrm rot="10800000">
                <a:off x="8052589" y="4960637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8" name="Google Shape;9928;p62"/>
              <p:cNvSpPr/>
              <p:nvPr/>
            </p:nvSpPr>
            <p:spPr>
              <a:xfrm rot="10800000">
                <a:off x="8171024" y="496247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9" name="Google Shape;9929;p62"/>
              <p:cNvSpPr/>
              <p:nvPr/>
            </p:nvSpPr>
            <p:spPr>
              <a:xfrm rot="10800000">
                <a:off x="4149782" y="4917846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0" name="Google Shape;9930;p62"/>
              <p:cNvSpPr/>
              <p:nvPr/>
            </p:nvSpPr>
            <p:spPr>
              <a:xfrm rot="10800000">
                <a:off x="7220142" y="4956832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1" name="Google Shape;9931;p62"/>
              <p:cNvSpPr/>
              <p:nvPr/>
            </p:nvSpPr>
            <p:spPr>
              <a:xfrm rot="10800000">
                <a:off x="7934199" y="4962472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2" name="Google Shape;9932;p62"/>
              <p:cNvSpPr/>
              <p:nvPr/>
            </p:nvSpPr>
            <p:spPr>
              <a:xfrm rot="10800000">
                <a:off x="8288474" y="4969768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3" name="Google Shape;9933;p62"/>
              <p:cNvSpPr/>
              <p:nvPr/>
            </p:nvSpPr>
            <p:spPr>
              <a:xfrm rot="10800000">
                <a:off x="4855022" y="4937496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4" name="Google Shape;9934;p62"/>
              <p:cNvSpPr/>
              <p:nvPr/>
            </p:nvSpPr>
            <p:spPr>
              <a:xfrm rot="10800000">
                <a:off x="4639144" y="4937809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5" name="Google Shape;9935;p62"/>
              <p:cNvSpPr/>
              <p:nvPr/>
            </p:nvSpPr>
            <p:spPr>
              <a:xfrm rot="10800000">
                <a:off x="6152660" y="4955176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6" name="Google Shape;9936;p62"/>
              <p:cNvSpPr/>
              <p:nvPr/>
            </p:nvSpPr>
            <p:spPr>
              <a:xfrm rot="10800000">
                <a:off x="7816703" y="4971513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7" name="Google Shape;9937;p62"/>
              <p:cNvSpPr/>
              <p:nvPr/>
            </p:nvSpPr>
            <p:spPr>
              <a:xfrm rot="10800000">
                <a:off x="8405969" y="4982524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8" name="Google Shape;9938;p62"/>
              <p:cNvSpPr/>
              <p:nvPr/>
            </p:nvSpPr>
            <p:spPr>
              <a:xfrm rot="10800000">
                <a:off x="6629936" y="4972453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9" name="Google Shape;9939;p62"/>
              <p:cNvSpPr/>
              <p:nvPr/>
            </p:nvSpPr>
            <p:spPr>
              <a:xfrm rot="10800000">
                <a:off x="7699208" y="4985478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0" name="Google Shape;9940;p62"/>
              <p:cNvSpPr/>
              <p:nvPr/>
            </p:nvSpPr>
            <p:spPr>
              <a:xfrm rot="10800000">
                <a:off x="4971577" y="4958846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1" name="Google Shape;9941;p62"/>
              <p:cNvSpPr/>
              <p:nvPr/>
            </p:nvSpPr>
            <p:spPr>
              <a:xfrm rot="10800000">
                <a:off x="4541433" y="4951998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2" name="Google Shape;9942;p62"/>
              <p:cNvSpPr/>
              <p:nvPr/>
            </p:nvSpPr>
            <p:spPr>
              <a:xfrm rot="10800000">
                <a:off x="7104437" y="4980555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3" name="Google Shape;9943;p62"/>
              <p:cNvSpPr/>
              <p:nvPr/>
            </p:nvSpPr>
            <p:spPr>
              <a:xfrm rot="10800000">
                <a:off x="6035612" y="4973169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4" name="Google Shape;9944;p62"/>
              <p:cNvSpPr/>
              <p:nvPr/>
            </p:nvSpPr>
            <p:spPr>
              <a:xfrm rot="10800000">
                <a:off x="8523464" y="499980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5" name="Google Shape;9945;p62"/>
              <p:cNvSpPr/>
              <p:nvPr/>
            </p:nvSpPr>
            <p:spPr>
              <a:xfrm rot="10800000">
                <a:off x="4446989" y="4957101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6" name="Google Shape;9946;p62"/>
              <p:cNvSpPr/>
              <p:nvPr/>
            </p:nvSpPr>
            <p:spPr>
              <a:xfrm rot="10800000">
                <a:off x="4261548" y="4955176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7" name="Google Shape;9947;p62"/>
              <p:cNvSpPr/>
              <p:nvPr/>
            </p:nvSpPr>
            <p:spPr>
              <a:xfrm rot="10800000">
                <a:off x="4753013" y="4968783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8" name="Google Shape;9948;p62"/>
              <p:cNvSpPr/>
              <p:nvPr/>
            </p:nvSpPr>
            <p:spPr>
              <a:xfrm rot="10800000">
                <a:off x="5088221" y="4976124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9" name="Google Shape;9949;p62"/>
              <p:cNvSpPr/>
              <p:nvPr/>
            </p:nvSpPr>
            <p:spPr>
              <a:xfrm rot="10800000">
                <a:off x="7581713" y="5001637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0" name="Google Shape;9950;p62"/>
              <p:cNvSpPr/>
              <p:nvPr/>
            </p:nvSpPr>
            <p:spPr>
              <a:xfrm rot="10800000">
                <a:off x="5916774" y="4988701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1" name="Google Shape;9951;p62"/>
              <p:cNvSpPr/>
              <p:nvPr/>
            </p:nvSpPr>
            <p:spPr>
              <a:xfrm rot="10800000">
                <a:off x="6511501" y="4996176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2" name="Google Shape;9952;p62"/>
              <p:cNvSpPr/>
              <p:nvPr/>
            </p:nvSpPr>
            <p:spPr>
              <a:xfrm rot="10800000">
                <a:off x="6989672" y="5006202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3" name="Google Shape;9953;p62"/>
              <p:cNvSpPr/>
              <p:nvPr/>
            </p:nvSpPr>
            <p:spPr>
              <a:xfrm rot="10800000">
                <a:off x="5206567" y="4990357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4" name="Google Shape;9954;p62"/>
              <p:cNvSpPr/>
              <p:nvPr/>
            </p:nvSpPr>
            <p:spPr>
              <a:xfrm rot="10800000">
                <a:off x="5797892" y="4997966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5" name="Google Shape;9955;p62"/>
              <p:cNvSpPr/>
              <p:nvPr/>
            </p:nvSpPr>
            <p:spPr>
              <a:xfrm rot="10800000">
                <a:off x="4653736" y="4988388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6" name="Google Shape;9956;p62"/>
              <p:cNvSpPr/>
              <p:nvPr/>
            </p:nvSpPr>
            <p:spPr>
              <a:xfrm rot="10800000">
                <a:off x="7465830" y="5021421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7" name="Google Shape;9957;p62"/>
              <p:cNvSpPr/>
              <p:nvPr/>
            </p:nvSpPr>
            <p:spPr>
              <a:xfrm rot="10800000">
                <a:off x="5323838" y="5000339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8" name="Google Shape;9958;p62"/>
              <p:cNvSpPr/>
              <p:nvPr/>
            </p:nvSpPr>
            <p:spPr>
              <a:xfrm rot="10800000">
                <a:off x="5679322" y="5004367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9" name="Google Shape;9959;p62"/>
              <p:cNvSpPr/>
              <p:nvPr/>
            </p:nvSpPr>
            <p:spPr>
              <a:xfrm rot="10800000">
                <a:off x="4867778" y="4996713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0" name="Google Shape;9960;p62"/>
              <p:cNvSpPr/>
              <p:nvPr/>
            </p:nvSpPr>
            <p:spPr>
              <a:xfrm rot="10800000">
                <a:off x="5442497" y="5005844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1" name="Google Shape;9961;p62"/>
              <p:cNvSpPr/>
              <p:nvPr/>
            </p:nvSpPr>
            <p:spPr>
              <a:xfrm rot="10800000">
                <a:off x="5561559" y="5007097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2" name="Google Shape;9962;p62"/>
              <p:cNvSpPr/>
              <p:nvPr/>
            </p:nvSpPr>
            <p:spPr>
              <a:xfrm rot="10800000">
                <a:off x="6398571" y="5018914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3" name="Google Shape;9963;p62"/>
              <p:cNvSpPr/>
              <p:nvPr/>
            </p:nvSpPr>
            <p:spPr>
              <a:xfrm rot="10800000">
                <a:off x="4558083" y="4998504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4" name="Google Shape;9964;p62"/>
              <p:cNvSpPr/>
              <p:nvPr/>
            </p:nvSpPr>
            <p:spPr>
              <a:xfrm rot="10800000">
                <a:off x="4354425" y="4955131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5" name="Google Shape;9965;p62"/>
              <p:cNvSpPr/>
              <p:nvPr/>
            </p:nvSpPr>
            <p:spPr>
              <a:xfrm rot="10800000">
                <a:off x="4464490" y="4999041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6" name="Google Shape;9966;p62"/>
              <p:cNvSpPr/>
              <p:nvPr/>
            </p:nvSpPr>
            <p:spPr>
              <a:xfrm rot="10800000">
                <a:off x="6873072" y="5029657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7" name="Google Shape;9967;p62"/>
              <p:cNvSpPr/>
              <p:nvPr/>
            </p:nvSpPr>
            <p:spPr>
              <a:xfrm rot="10800000">
                <a:off x="8180110" y="5045367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8" name="Google Shape;9968;p62"/>
              <p:cNvSpPr/>
              <p:nvPr/>
            </p:nvSpPr>
            <p:spPr>
              <a:xfrm rot="10800000">
                <a:off x="8299440" y="5048098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9" name="Google Shape;9969;p62"/>
              <p:cNvSpPr/>
              <p:nvPr/>
            </p:nvSpPr>
            <p:spPr>
              <a:xfrm rot="10800000">
                <a:off x="7347618" y="5040802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0" name="Google Shape;9970;p62"/>
              <p:cNvSpPr/>
              <p:nvPr/>
            </p:nvSpPr>
            <p:spPr>
              <a:xfrm rot="10800000">
                <a:off x="8063510" y="5048098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1" name="Google Shape;9971;p62"/>
              <p:cNvSpPr/>
              <p:nvPr/>
            </p:nvSpPr>
            <p:spPr>
              <a:xfrm rot="10800000">
                <a:off x="4989570" y="5022584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2" name="Google Shape;9972;p62"/>
              <p:cNvSpPr/>
              <p:nvPr/>
            </p:nvSpPr>
            <p:spPr>
              <a:xfrm rot="10800000">
                <a:off x="8417831" y="5055394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3" name="Google Shape;9973;p62"/>
              <p:cNvSpPr/>
              <p:nvPr/>
            </p:nvSpPr>
            <p:spPr>
              <a:xfrm rot="10800000">
                <a:off x="6282016" y="5038922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4" name="Google Shape;9974;p62"/>
              <p:cNvSpPr/>
              <p:nvPr/>
            </p:nvSpPr>
            <p:spPr>
              <a:xfrm rot="10800000">
                <a:off x="4767605" y="5022495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5" name="Google Shape;9975;p62"/>
              <p:cNvSpPr/>
              <p:nvPr/>
            </p:nvSpPr>
            <p:spPr>
              <a:xfrm rot="10800000">
                <a:off x="7946015" y="5056065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6" name="Google Shape;9976;p62"/>
              <p:cNvSpPr/>
              <p:nvPr/>
            </p:nvSpPr>
            <p:spPr>
              <a:xfrm rot="10800000">
                <a:off x="8535550" y="5068419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7" name="Google Shape;9977;p62"/>
              <p:cNvSpPr/>
              <p:nvPr/>
            </p:nvSpPr>
            <p:spPr>
              <a:xfrm rot="10800000">
                <a:off x="6758800" y="5055841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8" name="Google Shape;9978;p62"/>
              <p:cNvSpPr/>
              <p:nvPr/>
            </p:nvSpPr>
            <p:spPr>
              <a:xfrm rot="10800000">
                <a:off x="5100933" y="5042637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9" name="Google Shape;9979;p62"/>
              <p:cNvSpPr/>
              <p:nvPr/>
            </p:nvSpPr>
            <p:spPr>
              <a:xfrm rot="10800000">
                <a:off x="7828520" y="5067971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0" name="Google Shape;9980;p62"/>
              <p:cNvSpPr/>
              <p:nvPr/>
            </p:nvSpPr>
            <p:spPr>
              <a:xfrm rot="10800000">
                <a:off x="7233794" y="5067255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1" name="Google Shape;9981;p62"/>
              <p:cNvSpPr/>
              <p:nvPr/>
            </p:nvSpPr>
            <p:spPr>
              <a:xfrm rot="10800000">
                <a:off x="6161119" y="5055483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2" name="Google Shape;9982;p62"/>
              <p:cNvSpPr/>
              <p:nvPr/>
            </p:nvSpPr>
            <p:spPr>
              <a:xfrm rot="10800000">
                <a:off x="4670118" y="5037176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3" name="Google Shape;9983;p62"/>
              <p:cNvSpPr/>
              <p:nvPr/>
            </p:nvSpPr>
            <p:spPr>
              <a:xfrm rot="10800000">
                <a:off x="8652821" y="508636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4" name="Google Shape;9984;p62"/>
              <p:cNvSpPr/>
              <p:nvPr/>
            </p:nvSpPr>
            <p:spPr>
              <a:xfrm rot="10800000">
                <a:off x="4575406" y="5043129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5" name="Google Shape;9985;p62"/>
              <p:cNvSpPr/>
              <p:nvPr/>
            </p:nvSpPr>
            <p:spPr>
              <a:xfrm rot="10800000">
                <a:off x="4484050" y="5040802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6" name="Google Shape;9986;p62"/>
              <p:cNvSpPr/>
              <p:nvPr/>
            </p:nvSpPr>
            <p:spPr>
              <a:xfrm rot="10800000">
                <a:off x="4882325" y="5053424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7" name="Google Shape;9987;p62"/>
              <p:cNvSpPr/>
              <p:nvPr/>
            </p:nvSpPr>
            <p:spPr>
              <a:xfrm rot="10800000">
                <a:off x="5217533" y="5060093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8" name="Google Shape;9988;p62"/>
              <p:cNvSpPr/>
              <p:nvPr/>
            </p:nvSpPr>
            <p:spPr>
              <a:xfrm rot="10800000">
                <a:off x="7711965" y="5083637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9" name="Google Shape;9989;p62"/>
              <p:cNvSpPr/>
              <p:nvPr/>
            </p:nvSpPr>
            <p:spPr>
              <a:xfrm rot="10800000">
                <a:off x="6044296" y="5070299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0" name="Google Shape;9990;p62"/>
              <p:cNvSpPr/>
              <p:nvPr/>
            </p:nvSpPr>
            <p:spPr>
              <a:xfrm rot="10800000">
                <a:off x="6639962" y="5079072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1" name="Google Shape;9991;p62"/>
              <p:cNvSpPr/>
              <p:nvPr/>
            </p:nvSpPr>
            <p:spPr>
              <a:xfrm rot="10800000">
                <a:off x="7116298" y="5089053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2" name="Google Shape;9992;p62"/>
              <p:cNvSpPr/>
              <p:nvPr/>
            </p:nvSpPr>
            <p:spPr>
              <a:xfrm rot="10800000">
                <a:off x="5335655" y="5074193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3" name="Google Shape;9993;p62"/>
              <p:cNvSpPr/>
              <p:nvPr/>
            </p:nvSpPr>
            <p:spPr>
              <a:xfrm rot="10800000">
                <a:off x="5926129" y="5081265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4" name="Google Shape;9994;p62"/>
              <p:cNvSpPr/>
              <p:nvPr/>
            </p:nvSpPr>
            <p:spPr>
              <a:xfrm rot="10800000">
                <a:off x="7594470" y="5102392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5" name="Google Shape;9995;p62"/>
              <p:cNvSpPr/>
              <p:nvPr/>
            </p:nvSpPr>
            <p:spPr>
              <a:xfrm rot="10800000">
                <a:off x="5808589" y="5087666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6" name="Google Shape;9996;p62"/>
              <p:cNvSpPr/>
              <p:nvPr/>
            </p:nvSpPr>
            <p:spPr>
              <a:xfrm rot="10800000">
                <a:off x="5453418" y="508327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7" name="Google Shape;9997;p62"/>
              <p:cNvSpPr/>
              <p:nvPr/>
            </p:nvSpPr>
            <p:spPr>
              <a:xfrm rot="10800000">
                <a:off x="4783047" y="5073566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8" name="Google Shape;9998;p62"/>
              <p:cNvSpPr/>
              <p:nvPr/>
            </p:nvSpPr>
            <p:spPr>
              <a:xfrm rot="10800000">
                <a:off x="4997090" y="5081399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9" name="Google Shape;9999;p62"/>
              <p:cNvSpPr/>
              <p:nvPr/>
            </p:nvSpPr>
            <p:spPr>
              <a:xfrm rot="10800000">
                <a:off x="5689975" y="5090217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0" name="Google Shape;10000;p62"/>
              <p:cNvSpPr/>
              <p:nvPr/>
            </p:nvSpPr>
            <p:spPr>
              <a:xfrm rot="10800000">
                <a:off x="5571585" y="5089098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1" name="Google Shape;10001;p62"/>
              <p:cNvSpPr/>
              <p:nvPr/>
            </p:nvSpPr>
            <p:spPr>
              <a:xfrm rot="10800000">
                <a:off x="6526988" y="5101854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2" name="Google Shape;10002;p62"/>
              <p:cNvSpPr/>
              <p:nvPr/>
            </p:nvSpPr>
            <p:spPr>
              <a:xfrm rot="10800000">
                <a:off x="4686500" y="5084085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3" name="Google Shape;10003;p62"/>
              <p:cNvSpPr/>
              <p:nvPr/>
            </p:nvSpPr>
            <p:spPr>
              <a:xfrm rot="10800000">
                <a:off x="7002742" y="5113984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4" name="Google Shape;10004;p62"/>
              <p:cNvSpPr/>
              <p:nvPr/>
            </p:nvSpPr>
            <p:spPr>
              <a:xfrm rot="10800000">
                <a:off x="4592459" y="5086278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5" name="Google Shape;10005;p62"/>
              <p:cNvSpPr/>
              <p:nvPr/>
            </p:nvSpPr>
            <p:spPr>
              <a:xfrm rot="10800000">
                <a:off x="8311257" y="5130993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6" name="Google Shape;10006;p62"/>
              <p:cNvSpPr/>
              <p:nvPr/>
            </p:nvSpPr>
            <p:spPr>
              <a:xfrm rot="10800000">
                <a:off x="7478810" y="5127591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7" name="Google Shape;10007;p62"/>
              <p:cNvSpPr/>
              <p:nvPr/>
            </p:nvSpPr>
            <p:spPr>
              <a:xfrm rot="10800000">
                <a:off x="8429692" y="513372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8" name="Google Shape;10008;p62"/>
              <p:cNvSpPr/>
              <p:nvPr/>
            </p:nvSpPr>
            <p:spPr>
              <a:xfrm rot="10800000">
                <a:off x="8193762" y="5133634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9" name="Google Shape;10009;p62"/>
              <p:cNvSpPr/>
              <p:nvPr/>
            </p:nvSpPr>
            <p:spPr>
              <a:xfrm rot="10800000">
                <a:off x="5112526" y="5105480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0" name="Google Shape;10010;p62"/>
              <p:cNvSpPr/>
              <p:nvPr/>
            </p:nvSpPr>
            <p:spPr>
              <a:xfrm rot="10800000">
                <a:off x="6411328" y="5122757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1" name="Google Shape;10011;p62"/>
              <p:cNvSpPr/>
              <p:nvPr/>
            </p:nvSpPr>
            <p:spPr>
              <a:xfrm rot="10800000">
                <a:off x="8547142" y="5141019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2" name="Google Shape;10012;p62"/>
              <p:cNvSpPr/>
              <p:nvPr/>
            </p:nvSpPr>
            <p:spPr>
              <a:xfrm rot="10800000">
                <a:off x="4896022" y="5107226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3" name="Google Shape;10013;p62"/>
              <p:cNvSpPr/>
              <p:nvPr/>
            </p:nvSpPr>
            <p:spPr>
              <a:xfrm rot="10800000">
                <a:off x="8074476" y="5141019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4" name="Google Shape;10014;p62"/>
              <p:cNvSpPr/>
              <p:nvPr/>
            </p:nvSpPr>
            <p:spPr>
              <a:xfrm rot="10800000">
                <a:off x="8665577" y="5153731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5" name="Google Shape;10015;p62"/>
              <p:cNvSpPr/>
              <p:nvPr/>
            </p:nvSpPr>
            <p:spPr>
              <a:xfrm rot="10800000">
                <a:off x="6887664" y="5138602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6" name="Google Shape;10016;p62"/>
              <p:cNvSpPr/>
              <p:nvPr/>
            </p:nvSpPr>
            <p:spPr>
              <a:xfrm rot="10800000">
                <a:off x="5229350" y="5126428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7" name="Google Shape;10017;p62"/>
              <p:cNvSpPr/>
              <p:nvPr/>
            </p:nvSpPr>
            <p:spPr>
              <a:xfrm rot="10800000">
                <a:off x="7957653" y="5154492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8" name="Google Shape;10018;p62"/>
              <p:cNvSpPr/>
              <p:nvPr/>
            </p:nvSpPr>
            <p:spPr>
              <a:xfrm rot="10800000">
                <a:off x="6290476" y="5138558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9" name="Google Shape;10019;p62"/>
              <p:cNvSpPr/>
              <p:nvPr/>
            </p:nvSpPr>
            <p:spPr>
              <a:xfrm rot="10800000">
                <a:off x="7363105" y="5151046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0" name="Google Shape;10020;p62"/>
              <p:cNvSpPr/>
              <p:nvPr/>
            </p:nvSpPr>
            <p:spPr>
              <a:xfrm rot="10800000">
                <a:off x="4805159" y="5123653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1" name="Google Shape;10021;p62"/>
              <p:cNvSpPr/>
              <p:nvPr/>
            </p:nvSpPr>
            <p:spPr>
              <a:xfrm rot="10800000">
                <a:off x="8781237" y="5171949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2" name="Google Shape;10022;p62"/>
              <p:cNvSpPr/>
              <p:nvPr/>
            </p:nvSpPr>
            <p:spPr>
              <a:xfrm rot="10800000">
                <a:off x="4703554" y="5128263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3" name="Google Shape;10023;p62"/>
              <p:cNvSpPr/>
              <p:nvPr/>
            </p:nvSpPr>
            <p:spPr>
              <a:xfrm rot="10800000">
                <a:off x="5010518" y="5137886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4" name="Google Shape;10024;p62"/>
              <p:cNvSpPr/>
              <p:nvPr/>
            </p:nvSpPr>
            <p:spPr>
              <a:xfrm rot="10800000">
                <a:off x="5346845" y="5143705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5" name="Google Shape;10025;p62"/>
              <p:cNvSpPr/>
              <p:nvPr/>
            </p:nvSpPr>
            <p:spPr>
              <a:xfrm rot="10800000">
                <a:off x="6176338" y="5152836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6" name="Google Shape;10026;p62"/>
              <p:cNvSpPr/>
              <p:nvPr/>
            </p:nvSpPr>
            <p:spPr>
              <a:xfrm rot="10800000">
                <a:off x="7841277" y="5167428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7" name="Google Shape;10027;p62"/>
              <p:cNvSpPr/>
              <p:nvPr/>
            </p:nvSpPr>
            <p:spPr>
              <a:xfrm rot="10800000">
                <a:off x="6772004" y="5162818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8" name="Google Shape;10028;p62"/>
              <p:cNvSpPr/>
              <p:nvPr/>
            </p:nvSpPr>
            <p:spPr>
              <a:xfrm rot="10800000">
                <a:off x="7244715" y="5171949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9" name="Google Shape;10029;p62"/>
              <p:cNvSpPr/>
              <p:nvPr/>
            </p:nvSpPr>
            <p:spPr>
              <a:xfrm rot="10800000">
                <a:off x="5464340" y="5157312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0" name="Google Shape;10030;p62"/>
              <p:cNvSpPr/>
              <p:nvPr/>
            </p:nvSpPr>
            <p:spPr>
              <a:xfrm rot="10800000">
                <a:off x="6055441" y="5164116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1" name="Google Shape;10031;p62"/>
              <p:cNvSpPr/>
              <p:nvPr/>
            </p:nvSpPr>
            <p:spPr>
              <a:xfrm rot="10800000">
                <a:off x="5937051" y="5170561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2" name="Google Shape;10032;p62"/>
              <p:cNvSpPr/>
              <p:nvPr/>
            </p:nvSpPr>
            <p:spPr>
              <a:xfrm rot="10800000">
                <a:off x="5582775" y="5166801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3" name="Google Shape;10033;p62"/>
              <p:cNvSpPr/>
              <p:nvPr/>
            </p:nvSpPr>
            <p:spPr>
              <a:xfrm rot="10800000">
                <a:off x="7721991" y="5186540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4" name="Google Shape;10034;p62"/>
              <p:cNvSpPr/>
              <p:nvPr/>
            </p:nvSpPr>
            <p:spPr>
              <a:xfrm rot="10800000">
                <a:off x="4911464" y="5158476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5" name="Google Shape;10035;p62"/>
              <p:cNvSpPr/>
              <p:nvPr/>
            </p:nvSpPr>
            <p:spPr>
              <a:xfrm rot="10800000">
                <a:off x="5704970" y="5172038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6" name="Google Shape;10036;p62"/>
              <p:cNvSpPr/>
              <p:nvPr/>
            </p:nvSpPr>
            <p:spPr>
              <a:xfrm rot="10800000">
                <a:off x="5819556" y="5173784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7" name="Google Shape;10037;p62"/>
              <p:cNvSpPr/>
              <p:nvPr/>
            </p:nvSpPr>
            <p:spPr>
              <a:xfrm rot="10800000">
                <a:off x="5126402" y="5165235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8" name="Google Shape;10038;p62"/>
              <p:cNvSpPr/>
              <p:nvPr/>
            </p:nvSpPr>
            <p:spPr>
              <a:xfrm rot="10800000">
                <a:off x="6652987" y="5184705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9" name="Google Shape;10039;p62"/>
              <p:cNvSpPr/>
              <p:nvPr/>
            </p:nvSpPr>
            <p:spPr>
              <a:xfrm rot="10800000">
                <a:off x="4814693" y="5169218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0" name="Google Shape;10040;p62"/>
              <p:cNvSpPr/>
              <p:nvPr/>
            </p:nvSpPr>
            <p:spPr>
              <a:xfrm rot="10800000">
                <a:off x="7132681" y="5197283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1" name="Google Shape;10041;p62"/>
              <p:cNvSpPr/>
              <p:nvPr/>
            </p:nvSpPr>
            <p:spPr>
              <a:xfrm rot="10800000">
                <a:off x="7608122" y="5208204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2" name="Google Shape;10042;p62"/>
              <p:cNvSpPr/>
              <p:nvPr/>
            </p:nvSpPr>
            <p:spPr>
              <a:xfrm rot="10800000">
                <a:off x="5242106" y="5189763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3" name="Google Shape;10043;p62"/>
              <p:cNvSpPr/>
              <p:nvPr/>
            </p:nvSpPr>
            <p:spPr>
              <a:xfrm rot="10800000">
                <a:off x="6539744" y="5204713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4" name="Google Shape;10044;p62"/>
              <p:cNvSpPr/>
              <p:nvPr/>
            </p:nvSpPr>
            <p:spPr>
              <a:xfrm rot="10800000">
                <a:off x="5025333" y="5191912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5" name="Google Shape;10045;p62"/>
              <p:cNvSpPr/>
              <p:nvPr/>
            </p:nvSpPr>
            <p:spPr>
              <a:xfrm rot="10800000">
                <a:off x="7017021" y="5222080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6" name="Google Shape;10046;p62"/>
              <p:cNvSpPr/>
              <p:nvPr/>
            </p:nvSpPr>
            <p:spPr>
              <a:xfrm rot="10800000">
                <a:off x="5358438" y="5210219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7" name="Google Shape;10047;p62"/>
              <p:cNvSpPr/>
              <p:nvPr/>
            </p:nvSpPr>
            <p:spPr>
              <a:xfrm rot="10800000">
                <a:off x="6419519" y="5221453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8" name="Google Shape;10048;p62"/>
              <p:cNvSpPr/>
              <p:nvPr/>
            </p:nvSpPr>
            <p:spPr>
              <a:xfrm rot="10800000">
                <a:off x="7492462" y="5231166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9" name="Google Shape;10049;p62"/>
              <p:cNvSpPr/>
              <p:nvPr/>
            </p:nvSpPr>
            <p:spPr>
              <a:xfrm rot="10800000">
                <a:off x="4926727" y="5207488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0" name="Google Shape;10050;p62"/>
              <p:cNvSpPr/>
              <p:nvPr/>
            </p:nvSpPr>
            <p:spPr>
              <a:xfrm rot="10800000">
                <a:off x="5479961" y="5225885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1" name="Google Shape;10051;p62"/>
              <p:cNvSpPr/>
              <p:nvPr/>
            </p:nvSpPr>
            <p:spPr>
              <a:xfrm rot="10800000">
                <a:off x="5140098" y="5222214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2" name="Google Shape;10052;p62"/>
              <p:cNvSpPr/>
              <p:nvPr/>
            </p:nvSpPr>
            <p:spPr>
              <a:xfrm rot="10800000">
                <a:off x="6305694" y="5235732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3" name="Google Shape;10053;p62"/>
              <p:cNvSpPr/>
              <p:nvPr/>
            </p:nvSpPr>
            <p:spPr>
              <a:xfrm rot="10800000">
                <a:off x="6901361" y="5245758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4" name="Google Shape;10054;p62"/>
              <p:cNvSpPr/>
              <p:nvPr/>
            </p:nvSpPr>
            <p:spPr>
              <a:xfrm rot="10800000">
                <a:off x="7376802" y="5255560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5" name="Google Shape;10055;p62"/>
              <p:cNvSpPr/>
              <p:nvPr/>
            </p:nvSpPr>
            <p:spPr>
              <a:xfrm rot="10800000">
                <a:off x="5593652" y="5240834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6" name="Google Shape;10056;p62"/>
              <p:cNvSpPr/>
              <p:nvPr/>
            </p:nvSpPr>
            <p:spPr>
              <a:xfrm rot="10800000">
                <a:off x="6184753" y="5247011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7" name="Google Shape;10057;p62"/>
              <p:cNvSpPr/>
              <p:nvPr/>
            </p:nvSpPr>
            <p:spPr>
              <a:xfrm rot="10800000">
                <a:off x="5711147" y="5249965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8" name="Google Shape;10058;p62"/>
              <p:cNvSpPr/>
              <p:nvPr/>
            </p:nvSpPr>
            <p:spPr>
              <a:xfrm rot="10800000">
                <a:off x="6069272" y="5252651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9" name="Google Shape;10059;p62"/>
              <p:cNvSpPr/>
              <p:nvPr/>
            </p:nvSpPr>
            <p:spPr>
              <a:xfrm rot="10800000">
                <a:off x="5039657" y="5243833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0" name="Google Shape;10060;p62"/>
              <p:cNvSpPr/>
              <p:nvPr/>
            </p:nvSpPr>
            <p:spPr>
              <a:xfrm rot="10800000">
                <a:off x="5947972" y="5256679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1" name="Google Shape;10061;p62"/>
              <p:cNvSpPr/>
              <p:nvPr/>
            </p:nvSpPr>
            <p:spPr>
              <a:xfrm rot="10800000">
                <a:off x="5829582" y="5255381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2" name="Google Shape;10062;p62"/>
              <p:cNvSpPr/>
              <p:nvPr/>
            </p:nvSpPr>
            <p:spPr>
              <a:xfrm rot="10800000">
                <a:off x="5254863" y="5249876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3" name="Google Shape;10063;p62"/>
              <p:cNvSpPr/>
              <p:nvPr/>
            </p:nvSpPr>
            <p:spPr>
              <a:xfrm rot="10800000">
                <a:off x="6782031" y="5267601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4" name="Google Shape;10064;p62"/>
              <p:cNvSpPr/>
              <p:nvPr/>
            </p:nvSpPr>
            <p:spPr>
              <a:xfrm rot="10800000">
                <a:off x="7261366" y="5280357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5" name="Google Shape;10065;p62"/>
              <p:cNvSpPr/>
              <p:nvPr/>
            </p:nvSpPr>
            <p:spPr>
              <a:xfrm rot="10800000">
                <a:off x="5371418" y="5273554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6" name="Google Shape;10066;p62"/>
              <p:cNvSpPr/>
              <p:nvPr/>
            </p:nvSpPr>
            <p:spPr>
              <a:xfrm rot="10800000">
                <a:off x="6665431" y="5288056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7" name="Google Shape;10067;p62"/>
              <p:cNvSpPr/>
              <p:nvPr/>
            </p:nvSpPr>
            <p:spPr>
              <a:xfrm rot="10800000">
                <a:off x="5159882" y="5276687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8" name="Google Shape;10068;p62"/>
              <p:cNvSpPr/>
              <p:nvPr/>
            </p:nvSpPr>
            <p:spPr>
              <a:xfrm rot="10800000">
                <a:off x="7146332" y="5304931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9" name="Google Shape;10069;p62"/>
              <p:cNvSpPr/>
              <p:nvPr/>
            </p:nvSpPr>
            <p:spPr>
              <a:xfrm rot="10800000">
                <a:off x="6548875" y="5304349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0" name="Google Shape;10070;p62"/>
              <p:cNvSpPr/>
              <p:nvPr/>
            </p:nvSpPr>
            <p:spPr>
              <a:xfrm rot="10800000">
                <a:off x="5491867" y="5294546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1" name="Google Shape;10071;p62"/>
              <p:cNvSpPr/>
              <p:nvPr/>
            </p:nvSpPr>
            <p:spPr>
              <a:xfrm rot="10800000">
                <a:off x="6432276" y="5320239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2" name="Google Shape;10072;p62"/>
              <p:cNvSpPr/>
              <p:nvPr/>
            </p:nvSpPr>
            <p:spPr>
              <a:xfrm rot="10800000">
                <a:off x="5604618" y="5311287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3" name="Google Shape;10073;p62"/>
              <p:cNvSpPr/>
              <p:nvPr/>
            </p:nvSpPr>
            <p:spPr>
              <a:xfrm rot="10800000">
                <a:off x="5268291" y="5306676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4" name="Google Shape;10074;p62"/>
              <p:cNvSpPr/>
              <p:nvPr/>
            </p:nvSpPr>
            <p:spPr>
              <a:xfrm rot="10800000">
                <a:off x="7030672" y="5328609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5" name="Google Shape;10075;p62"/>
              <p:cNvSpPr/>
              <p:nvPr/>
            </p:nvSpPr>
            <p:spPr>
              <a:xfrm rot="10800000">
                <a:off x="5723008" y="5324446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6" name="Google Shape;10076;p62"/>
              <p:cNvSpPr/>
              <p:nvPr/>
            </p:nvSpPr>
            <p:spPr>
              <a:xfrm rot="10800000">
                <a:off x="6311737" y="5329549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7" name="Google Shape;10077;p62"/>
              <p:cNvSpPr/>
              <p:nvPr/>
            </p:nvSpPr>
            <p:spPr>
              <a:xfrm rot="10800000">
                <a:off x="6195450" y="5336800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8" name="Google Shape;10078;p62"/>
              <p:cNvSpPr/>
              <p:nvPr/>
            </p:nvSpPr>
            <p:spPr>
              <a:xfrm rot="10800000">
                <a:off x="5840235" y="5333174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9" name="Google Shape;10079;p62"/>
              <p:cNvSpPr/>
              <p:nvPr/>
            </p:nvSpPr>
            <p:spPr>
              <a:xfrm rot="10800000">
                <a:off x="6081626" y="5339575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0" name="Google Shape;10080;p62"/>
              <p:cNvSpPr/>
              <p:nvPr/>
            </p:nvSpPr>
            <p:spPr>
              <a:xfrm rot="10800000">
                <a:off x="5958938" y="5338680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1" name="Google Shape;10081;p62"/>
              <p:cNvSpPr/>
              <p:nvPr/>
            </p:nvSpPr>
            <p:spPr>
              <a:xfrm rot="10800000">
                <a:off x="5383951" y="5333174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2" name="Google Shape;10082;p62"/>
              <p:cNvSpPr/>
              <p:nvPr/>
            </p:nvSpPr>
            <p:spPr>
              <a:xfrm rot="10800000">
                <a:off x="6910760" y="5350496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3" name="Google Shape;10083;p62"/>
              <p:cNvSpPr/>
              <p:nvPr/>
            </p:nvSpPr>
            <p:spPr>
              <a:xfrm rot="10800000">
                <a:off x="6794787" y="5370504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4" name="Google Shape;10084;p62"/>
              <p:cNvSpPr/>
              <p:nvPr/>
            </p:nvSpPr>
            <p:spPr>
              <a:xfrm rot="10800000">
                <a:off x="5499611" y="5357748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5" name="Google Shape;10085;p62"/>
              <p:cNvSpPr/>
              <p:nvPr/>
            </p:nvSpPr>
            <p:spPr>
              <a:xfrm rot="10800000">
                <a:off x="6677605" y="5387826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6" name="Google Shape;10086;p62"/>
              <p:cNvSpPr/>
              <p:nvPr/>
            </p:nvSpPr>
            <p:spPr>
              <a:xfrm rot="10800000">
                <a:off x="5616211" y="5377800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7" name="Google Shape;10087;p62"/>
              <p:cNvSpPr/>
              <p:nvPr/>
            </p:nvSpPr>
            <p:spPr>
              <a:xfrm rot="10800000">
                <a:off x="6561632" y="5401478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8" name="Google Shape;10088;p62"/>
              <p:cNvSpPr/>
              <p:nvPr/>
            </p:nvSpPr>
            <p:spPr>
              <a:xfrm rot="10800000">
                <a:off x="5733706" y="5395033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9" name="Google Shape;10089;p62"/>
              <p:cNvSpPr/>
              <p:nvPr/>
            </p:nvSpPr>
            <p:spPr>
              <a:xfrm rot="10800000">
                <a:off x="6442302" y="5413340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0" name="Google Shape;10090;p62"/>
              <p:cNvSpPr/>
              <p:nvPr/>
            </p:nvSpPr>
            <p:spPr>
              <a:xfrm rot="10800000">
                <a:off x="5851201" y="5407789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1" name="Google Shape;10091;p62"/>
              <p:cNvSpPr/>
              <p:nvPr/>
            </p:nvSpPr>
            <p:spPr>
              <a:xfrm rot="10800000">
                <a:off x="6324807" y="5419695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2" name="Google Shape;10092;p62"/>
              <p:cNvSpPr/>
              <p:nvPr/>
            </p:nvSpPr>
            <p:spPr>
              <a:xfrm rot="10800000">
                <a:off x="5969591" y="5416876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3" name="Google Shape;10093;p62"/>
              <p:cNvSpPr/>
              <p:nvPr/>
            </p:nvSpPr>
            <p:spPr>
              <a:xfrm rot="10800000">
                <a:off x="6087981" y="5421531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4" name="Google Shape;10094;p62"/>
              <p:cNvSpPr/>
              <p:nvPr/>
            </p:nvSpPr>
            <p:spPr>
              <a:xfrm rot="10800000">
                <a:off x="6206416" y="5422426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5" name="Google Shape;10095;p62"/>
            <p:cNvGrpSpPr/>
            <p:nvPr/>
          </p:nvGrpSpPr>
          <p:grpSpPr>
            <a:xfrm>
              <a:off x="4206775" y="-566837"/>
              <a:ext cx="5783799" cy="2212674"/>
              <a:chOff x="4206775" y="-566837"/>
              <a:chExt cx="5783799" cy="2212674"/>
            </a:xfrm>
          </p:grpSpPr>
          <p:sp>
            <p:nvSpPr>
              <p:cNvPr id="10096" name="Google Shape;10096;p62"/>
              <p:cNvSpPr/>
              <p:nvPr/>
            </p:nvSpPr>
            <p:spPr>
              <a:xfrm>
                <a:off x="4206775" y="-73225"/>
                <a:ext cx="3957325" cy="688300"/>
              </a:xfrm>
              <a:custGeom>
                <a:rect b="b" l="l" r="r" t="t"/>
                <a:pathLst>
                  <a:path extrusionOk="0" h="27532" w="158293">
                    <a:moveTo>
                      <a:pt x="0" y="0"/>
                    </a:moveTo>
                    <a:cubicBezTo>
                      <a:pt x="4785" y="3123"/>
                      <a:pt x="19006" y="16414"/>
                      <a:pt x="28708" y="18740"/>
                    </a:cubicBezTo>
                    <a:cubicBezTo>
                      <a:pt x="38410" y="21066"/>
                      <a:pt x="48645" y="12494"/>
                      <a:pt x="58214" y="13956"/>
                    </a:cubicBezTo>
                    <a:cubicBezTo>
                      <a:pt x="67783" y="15418"/>
                      <a:pt x="76223" y="28110"/>
                      <a:pt x="86124" y="27512"/>
                    </a:cubicBezTo>
                    <a:cubicBezTo>
                      <a:pt x="96026" y="26914"/>
                      <a:pt x="105595" y="11231"/>
                      <a:pt x="117623" y="10367"/>
                    </a:cubicBezTo>
                    <a:cubicBezTo>
                      <a:pt x="129651" y="9503"/>
                      <a:pt x="151515" y="20335"/>
                      <a:pt x="158293" y="22329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62"/>
              <p:cNvSpPr/>
              <p:nvPr/>
            </p:nvSpPr>
            <p:spPr>
              <a:xfrm>
                <a:off x="7147325" y="-566837"/>
                <a:ext cx="2843249" cy="2212674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98" name="Google Shape;10098;p62"/>
            <p:cNvGrpSpPr/>
            <p:nvPr/>
          </p:nvGrpSpPr>
          <p:grpSpPr>
            <a:xfrm>
              <a:off x="6302025" y="3447425"/>
              <a:ext cx="3814919" cy="2377918"/>
              <a:chOff x="6302025" y="3447425"/>
              <a:chExt cx="3814919" cy="2377918"/>
            </a:xfrm>
          </p:grpSpPr>
          <p:sp>
            <p:nvSpPr>
              <p:cNvPr id="10099" name="Google Shape;10099;p62"/>
              <p:cNvSpPr/>
              <p:nvPr/>
            </p:nvSpPr>
            <p:spPr>
              <a:xfrm>
                <a:off x="7579150" y="3447425"/>
                <a:ext cx="2537794" cy="2322302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0" name="Google Shape;10100;p62"/>
              <p:cNvSpPr/>
              <p:nvPr/>
            </p:nvSpPr>
            <p:spPr>
              <a:xfrm>
                <a:off x="6302025" y="4103328"/>
                <a:ext cx="2537845" cy="1722015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spTree>
      <p:nvGrpSpPr>
        <p:cNvPr id="10101" name="Shape 10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2" name="Google Shape;10102;p63"/>
          <p:cNvSpPr txBox="1"/>
          <p:nvPr>
            <p:ph type="title"/>
          </p:nvPr>
        </p:nvSpPr>
        <p:spPr>
          <a:xfrm>
            <a:off x="720000" y="311400"/>
            <a:ext cx="7005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10103" name="Google Shape;10103;p63"/>
          <p:cNvGrpSpPr/>
          <p:nvPr/>
        </p:nvGrpSpPr>
        <p:grpSpPr>
          <a:xfrm>
            <a:off x="-569300" y="-111350"/>
            <a:ext cx="11385765" cy="5932795"/>
            <a:chOff x="-569300" y="-111350"/>
            <a:chExt cx="11385765" cy="5932795"/>
          </a:xfrm>
        </p:grpSpPr>
        <p:sp>
          <p:nvSpPr>
            <p:cNvPr id="10104" name="Google Shape;10104;p63"/>
            <p:cNvSpPr/>
            <p:nvPr/>
          </p:nvSpPr>
          <p:spPr>
            <a:xfrm>
              <a:off x="8204900" y="-111350"/>
              <a:ext cx="2611565" cy="2683107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05" name="Google Shape;10105;p63"/>
            <p:cNvGrpSpPr/>
            <p:nvPr/>
          </p:nvGrpSpPr>
          <p:grpSpPr>
            <a:xfrm>
              <a:off x="5931000" y="3500063"/>
              <a:ext cx="4096450" cy="2061125"/>
              <a:chOff x="5931000" y="3500063"/>
              <a:chExt cx="4096450" cy="2061125"/>
            </a:xfrm>
          </p:grpSpPr>
          <p:sp>
            <p:nvSpPr>
              <p:cNvPr id="10106" name="Google Shape;10106;p63"/>
              <p:cNvSpPr/>
              <p:nvPr/>
            </p:nvSpPr>
            <p:spPr>
              <a:xfrm>
                <a:off x="5931000" y="4530613"/>
                <a:ext cx="2611549" cy="718348"/>
              </a:xfrm>
              <a:custGeom>
                <a:rect b="b" l="l" r="r" t="t"/>
                <a:pathLst>
                  <a:path extrusionOk="0" h="22328" w="98484">
                    <a:moveTo>
                      <a:pt x="0" y="22328"/>
                    </a:moveTo>
                    <a:cubicBezTo>
                      <a:pt x="5250" y="20002"/>
                      <a:pt x="20003" y="9436"/>
                      <a:pt x="31499" y="8373"/>
                    </a:cubicBezTo>
                    <a:cubicBezTo>
                      <a:pt x="42996" y="7310"/>
                      <a:pt x="57815" y="17345"/>
                      <a:pt x="68979" y="15949"/>
                    </a:cubicBezTo>
                    <a:cubicBezTo>
                      <a:pt x="80143" y="14554"/>
                      <a:pt x="93567" y="2658"/>
                      <a:pt x="98484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63"/>
              <p:cNvSpPr/>
              <p:nvPr/>
            </p:nvSpPr>
            <p:spPr>
              <a:xfrm>
                <a:off x="8260550" y="3500063"/>
                <a:ext cx="1766900" cy="2061125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08" name="Google Shape;10108;p63"/>
            <p:cNvGrpSpPr/>
            <p:nvPr/>
          </p:nvGrpSpPr>
          <p:grpSpPr>
            <a:xfrm>
              <a:off x="-569300" y="2956563"/>
              <a:ext cx="2299327" cy="2864882"/>
              <a:chOff x="-569300" y="2956563"/>
              <a:chExt cx="2299327" cy="2864882"/>
            </a:xfrm>
          </p:grpSpPr>
          <p:sp>
            <p:nvSpPr>
              <p:cNvPr id="10109" name="Google Shape;10109;p63"/>
              <p:cNvSpPr/>
              <p:nvPr/>
            </p:nvSpPr>
            <p:spPr>
              <a:xfrm>
                <a:off x="-569300" y="4032063"/>
                <a:ext cx="2299327" cy="1789382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0" name="Google Shape;10110;p63"/>
              <p:cNvSpPr/>
              <p:nvPr/>
            </p:nvSpPr>
            <p:spPr>
              <a:xfrm>
                <a:off x="-482875" y="2956563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_1">
    <p:spTree>
      <p:nvGrpSpPr>
        <p:cNvPr id="10111" name="Shape 10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2" name="Google Shape;10112;p64"/>
          <p:cNvSpPr txBox="1"/>
          <p:nvPr>
            <p:ph type="title"/>
          </p:nvPr>
        </p:nvSpPr>
        <p:spPr>
          <a:xfrm>
            <a:off x="720000" y="311400"/>
            <a:ext cx="7005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10113" name="Google Shape;10113;p64"/>
          <p:cNvGrpSpPr/>
          <p:nvPr/>
        </p:nvGrpSpPr>
        <p:grpSpPr>
          <a:xfrm>
            <a:off x="-452900" y="-491062"/>
            <a:ext cx="11362335" cy="6591280"/>
            <a:chOff x="-452900" y="-491062"/>
            <a:chExt cx="11362335" cy="6591280"/>
          </a:xfrm>
        </p:grpSpPr>
        <p:sp>
          <p:nvSpPr>
            <p:cNvPr id="10114" name="Google Shape;10114;p64"/>
            <p:cNvSpPr/>
            <p:nvPr/>
          </p:nvSpPr>
          <p:spPr>
            <a:xfrm>
              <a:off x="-452900" y="4103300"/>
              <a:ext cx="3095574" cy="1203899"/>
            </a:xfrm>
            <a:custGeom>
              <a:rect b="b" l="l" r="r" t="t"/>
              <a:pathLst>
                <a:path extrusionOk="0" h="44863" w="124608">
                  <a:moveTo>
                    <a:pt x="0" y="0"/>
                  </a:moveTo>
                  <a:cubicBezTo>
                    <a:pt x="5617" y="4819"/>
                    <a:pt x="19808" y="25391"/>
                    <a:pt x="33699" y="28915"/>
                  </a:cubicBezTo>
                  <a:cubicBezTo>
                    <a:pt x="47590" y="32440"/>
                    <a:pt x="68196" y="18489"/>
                    <a:pt x="83347" y="21147"/>
                  </a:cubicBezTo>
                  <a:cubicBezTo>
                    <a:pt x="98499" y="23805"/>
                    <a:pt x="117731" y="40910"/>
                    <a:pt x="124608" y="4486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64"/>
            <p:cNvSpPr/>
            <p:nvPr/>
          </p:nvSpPr>
          <p:spPr>
            <a:xfrm>
              <a:off x="8318372" y="-491062"/>
              <a:ext cx="1766900" cy="2061125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16" name="Google Shape;10116;p64"/>
            <p:cNvGrpSpPr/>
            <p:nvPr/>
          </p:nvGrpSpPr>
          <p:grpSpPr>
            <a:xfrm>
              <a:off x="7869125" y="3164963"/>
              <a:ext cx="3040310" cy="2935255"/>
              <a:chOff x="7869125" y="3164963"/>
              <a:chExt cx="3040310" cy="2935255"/>
            </a:xfrm>
          </p:grpSpPr>
          <p:sp>
            <p:nvSpPr>
              <p:cNvPr id="10117" name="Google Shape;10117;p64"/>
              <p:cNvSpPr/>
              <p:nvPr/>
            </p:nvSpPr>
            <p:spPr>
              <a:xfrm>
                <a:off x="7869125" y="3766988"/>
                <a:ext cx="2549737" cy="2333230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8" name="Google Shape;10118;p64"/>
              <p:cNvSpPr/>
              <p:nvPr/>
            </p:nvSpPr>
            <p:spPr>
              <a:xfrm>
                <a:off x="8143675" y="3164963"/>
                <a:ext cx="2765760" cy="187666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0119" name="Shape 1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0" name="Google Shape;10120;p65"/>
          <p:cNvSpPr txBox="1"/>
          <p:nvPr>
            <p:ph type="title"/>
          </p:nvPr>
        </p:nvSpPr>
        <p:spPr>
          <a:xfrm>
            <a:off x="722375" y="1559875"/>
            <a:ext cx="3849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21" name="Google Shape;10121;p65"/>
          <p:cNvSpPr txBox="1"/>
          <p:nvPr>
            <p:ph idx="1" type="subTitle"/>
          </p:nvPr>
        </p:nvSpPr>
        <p:spPr>
          <a:xfrm>
            <a:off x="722375" y="2440158"/>
            <a:ext cx="3849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22" name="Google Shape;10122;p65"/>
          <p:cNvSpPr txBox="1"/>
          <p:nvPr/>
        </p:nvSpPr>
        <p:spPr>
          <a:xfrm>
            <a:off x="722375" y="355772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s-ES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-E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s-ES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-E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s-ES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23" name="Google Shape;10123;p65"/>
          <p:cNvGrpSpPr/>
          <p:nvPr/>
        </p:nvGrpSpPr>
        <p:grpSpPr>
          <a:xfrm>
            <a:off x="-632425" y="-1054281"/>
            <a:ext cx="11418687" cy="6970356"/>
            <a:chOff x="-632425" y="-1054281"/>
            <a:chExt cx="11418687" cy="6970356"/>
          </a:xfrm>
        </p:grpSpPr>
        <p:sp>
          <p:nvSpPr>
            <p:cNvPr id="10124" name="Google Shape;10124;p65"/>
            <p:cNvSpPr/>
            <p:nvPr/>
          </p:nvSpPr>
          <p:spPr>
            <a:xfrm>
              <a:off x="8238739" y="-303200"/>
              <a:ext cx="2547523" cy="2617311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5" name="Google Shape;10125;p65"/>
            <p:cNvSpPr/>
            <p:nvPr/>
          </p:nvSpPr>
          <p:spPr>
            <a:xfrm>
              <a:off x="-413500" y="-1054281"/>
              <a:ext cx="1866023" cy="2176754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6" name="Google Shape;10126;p65"/>
            <p:cNvSpPr/>
            <p:nvPr/>
          </p:nvSpPr>
          <p:spPr>
            <a:xfrm>
              <a:off x="-632425" y="3787300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10127" name="Shape 10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8" name="Google Shape;10128;p66"/>
          <p:cNvGrpSpPr/>
          <p:nvPr/>
        </p:nvGrpSpPr>
        <p:grpSpPr>
          <a:xfrm>
            <a:off x="-732050" y="-643476"/>
            <a:ext cx="11154583" cy="6430452"/>
            <a:chOff x="-732050" y="-643476"/>
            <a:chExt cx="11154583" cy="6430452"/>
          </a:xfrm>
        </p:grpSpPr>
        <p:sp>
          <p:nvSpPr>
            <p:cNvPr id="10129" name="Google Shape;10129;p66"/>
            <p:cNvSpPr/>
            <p:nvPr/>
          </p:nvSpPr>
          <p:spPr>
            <a:xfrm>
              <a:off x="7271750" y="3424224"/>
              <a:ext cx="2299751" cy="2362752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0" name="Google Shape;10130;p66"/>
            <p:cNvSpPr/>
            <p:nvPr/>
          </p:nvSpPr>
          <p:spPr>
            <a:xfrm>
              <a:off x="7271738" y="-512576"/>
              <a:ext cx="2556984" cy="1989897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1" name="Google Shape;10131;p66"/>
            <p:cNvSpPr/>
            <p:nvPr/>
          </p:nvSpPr>
          <p:spPr>
            <a:xfrm>
              <a:off x="-732050" y="3341099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2" name="Google Shape;10132;p66"/>
            <p:cNvSpPr/>
            <p:nvPr/>
          </p:nvSpPr>
          <p:spPr>
            <a:xfrm>
              <a:off x="7865475" y="-643476"/>
              <a:ext cx="2557058" cy="2982860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rgbClr val="629E96">
                <a:alpha val="8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3" name="Google Shape;10133;p66"/>
            <p:cNvSpPr/>
            <p:nvPr/>
          </p:nvSpPr>
          <p:spPr>
            <a:xfrm>
              <a:off x="-318525" y="3629650"/>
              <a:ext cx="3688175" cy="1634750"/>
            </a:xfrm>
            <a:custGeom>
              <a:rect b="b" l="l" r="r" t="t"/>
              <a:pathLst>
                <a:path extrusionOk="0" h="65390" w="147527">
                  <a:moveTo>
                    <a:pt x="0" y="0"/>
                  </a:moveTo>
                  <a:cubicBezTo>
                    <a:pt x="3154" y="7840"/>
                    <a:pt x="8262" y="41393"/>
                    <a:pt x="18925" y="47040"/>
                  </a:cubicBezTo>
                  <a:cubicBezTo>
                    <a:pt x="29589" y="52687"/>
                    <a:pt x="49561" y="34879"/>
                    <a:pt x="63981" y="33882"/>
                  </a:cubicBezTo>
                  <a:cubicBezTo>
                    <a:pt x="78402" y="32885"/>
                    <a:pt x="91524" y="35808"/>
                    <a:pt x="105448" y="41059"/>
                  </a:cubicBezTo>
                  <a:cubicBezTo>
                    <a:pt x="119372" y="46310"/>
                    <a:pt x="140514" y="61335"/>
                    <a:pt x="147527" y="6539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40"/>
          <p:cNvGrpSpPr/>
          <p:nvPr/>
        </p:nvGrpSpPr>
        <p:grpSpPr>
          <a:xfrm>
            <a:off x="-669580" y="-849500"/>
            <a:ext cx="10753028" cy="7232277"/>
            <a:chOff x="-669580" y="-849500"/>
            <a:chExt cx="10753028" cy="7232277"/>
          </a:xfrm>
        </p:grpSpPr>
        <p:grpSp>
          <p:nvGrpSpPr>
            <p:cNvPr id="728" name="Google Shape;728;p40"/>
            <p:cNvGrpSpPr/>
            <p:nvPr/>
          </p:nvGrpSpPr>
          <p:grpSpPr>
            <a:xfrm>
              <a:off x="3895877" y="4084237"/>
              <a:ext cx="5910876" cy="1684007"/>
              <a:chOff x="4791327" y="3919371"/>
              <a:chExt cx="4838238" cy="1378413"/>
            </a:xfrm>
          </p:grpSpPr>
          <p:sp>
            <p:nvSpPr>
              <p:cNvPr id="729" name="Google Shape;729;p40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0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0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0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0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0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0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0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0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0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0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0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0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0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0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0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0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0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0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0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0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0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0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0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0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0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40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0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0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0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40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0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0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0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0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0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0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0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0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0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40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0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0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0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0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0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0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0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0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0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40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0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0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40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0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0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40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40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0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40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0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0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0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40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40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0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0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40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0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0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0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40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40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40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40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0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0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40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40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40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40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40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40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40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40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40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40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40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40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40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40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40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40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40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40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40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40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40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40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40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40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40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40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40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40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40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40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40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40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40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40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40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40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40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40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40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40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40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40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40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40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40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40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40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40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40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40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40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40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40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40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40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40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40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40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40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40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40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40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40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40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40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40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40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40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40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40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40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40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40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40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40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40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40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40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40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40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40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40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40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40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40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40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40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40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40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40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40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40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40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40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40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40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40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40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40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40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40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40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40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40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40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40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40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40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40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40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40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40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40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40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40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0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40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40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40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40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40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40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40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40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40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40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40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40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40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40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40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40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40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40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40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40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40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40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40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40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40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40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40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40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40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40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40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0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40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40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40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40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40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40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40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40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40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40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40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40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40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40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40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40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40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40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40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40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40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40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40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40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40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40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40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40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40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40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40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40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40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40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40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40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40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40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40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40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40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40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40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40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40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40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40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40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40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40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40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40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40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40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40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40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40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40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40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40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40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40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40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40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40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40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40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40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40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40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40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40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0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40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40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40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40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40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40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40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40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0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40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40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40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40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40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40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40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40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40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40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40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40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40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40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40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40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40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40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40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40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40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40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40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40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9" name="Google Shape;1429;p40"/>
            <p:cNvGrpSpPr/>
            <p:nvPr/>
          </p:nvGrpSpPr>
          <p:grpSpPr>
            <a:xfrm>
              <a:off x="6323182" y="-849500"/>
              <a:ext cx="3760266" cy="2771226"/>
              <a:chOff x="6323182" y="-849500"/>
              <a:chExt cx="3760266" cy="2771226"/>
            </a:xfrm>
          </p:grpSpPr>
          <p:sp>
            <p:nvSpPr>
              <p:cNvPr id="1430" name="Google Shape;1430;p40"/>
              <p:cNvSpPr/>
              <p:nvPr/>
            </p:nvSpPr>
            <p:spPr>
              <a:xfrm>
                <a:off x="6323182" y="-849500"/>
                <a:ext cx="3137225" cy="2128716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7916875" y="-605625"/>
                <a:ext cx="2166573" cy="2527351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2" name="Google Shape;1432;p40"/>
            <p:cNvGrpSpPr/>
            <p:nvPr/>
          </p:nvGrpSpPr>
          <p:grpSpPr>
            <a:xfrm>
              <a:off x="-669580" y="3557122"/>
              <a:ext cx="4995980" cy="2825655"/>
              <a:chOff x="-669580" y="3557122"/>
              <a:chExt cx="4995980" cy="2825655"/>
            </a:xfrm>
          </p:grpSpPr>
          <p:sp>
            <p:nvSpPr>
              <p:cNvPr id="1433" name="Google Shape;1433;p40"/>
              <p:cNvSpPr/>
              <p:nvPr/>
            </p:nvSpPr>
            <p:spPr>
              <a:xfrm>
                <a:off x="-669580" y="4107128"/>
                <a:ext cx="2924171" cy="2275649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40"/>
              <p:cNvSpPr/>
              <p:nvPr/>
            </p:nvSpPr>
            <p:spPr>
              <a:xfrm>
                <a:off x="-318700" y="3557122"/>
                <a:ext cx="4645100" cy="1653150"/>
              </a:xfrm>
              <a:custGeom>
                <a:rect b="b" l="l" r="r" t="t"/>
                <a:pathLst>
                  <a:path extrusionOk="0" h="66126" w="185804">
                    <a:moveTo>
                      <a:pt x="0" y="2729"/>
                    </a:moveTo>
                    <a:cubicBezTo>
                      <a:pt x="4718" y="2463"/>
                      <a:pt x="22062" y="-2055"/>
                      <a:pt x="28309" y="1135"/>
                    </a:cubicBezTo>
                    <a:cubicBezTo>
                      <a:pt x="34556" y="4325"/>
                      <a:pt x="30436" y="17283"/>
                      <a:pt x="37480" y="21868"/>
                    </a:cubicBezTo>
                    <a:cubicBezTo>
                      <a:pt x="44524" y="26453"/>
                      <a:pt x="60473" y="23463"/>
                      <a:pt x="70574" y="28646"/>
                    </a:cubicBezTo>
                    <a:cubicBezTo>
                      <a:pt x="80675" y="33829"/>
                      <a:pt x="84130" y="50243"/>
                      <a:pt x="98085" y="52968"/>
                    </a:cubicBezTo>
                    <a:cubicBezTo>
                      <a:pt x="112040" y="55693"/>
                      <a:pt x="139685" y="42801"/>
                      <a:pt x="154305" y="44994"/>
                    </a:cubicBezTo>
                    <a:cubicBezTo>
                      <a:pt x="168925" y="47187"/>
                      <a:pt x="180554" y="62604"/>
                      <a:pt x="185804" y="66126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5" name="Google Shape;1435;p40"/>
          <p:cNvSpPr txBox="1"/>
          <p:nvPr>
            <p:ph idx="1" type="subTitle"/>
          </p:nvPr>
        </p:nvSpPr>
        <p:spPr>
          <a:xfrm>
            <a:off x="1096024" y="2496025"/>
            <a:ext cx="309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1436" name="Google Shape;1436;p40"/>
          <p:cNvSpPr txBox="1"/>
          <p:nvPr>
            <p:ph idx="2" type="subTitle"/>
          </p:nvPr>
        </p:nvSpPr>
        <p:spPr>
          <a:xfrm>
            <a:off x="1096024" y="2867427"/>
            <a:ext cx="3094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7" name="Google Shape;1437;p40"/>
          <p:cNvSpPr txBox="1"/>
          <p:nvPr>
            <p:ph idx="3" type="subTitle"/>
          </p:nvPr>
        </p:nvSpPr>
        <p:spPr>
          <a:xfrm>
            <a:off x="4953476" y="2496025"/>
            <a:ext cx="309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1438" name="Google Shape;1438;p40"/>
          <p:cNvSpPr txBox="1"/>
          <p:nvPr>
            <p:ph idx="4" type="subTitle"/>
          </p:nvPr>
        </p:nvSpPr>
        <p:spPr>
          <a:xfrm>
            <a:off x="4953476" y="2867428"/>
            <a:ext cx="3094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39" name="Google Shape;1439;p40"/>
          <p:cNvSpPr txBox="1"/>
          <p:nvPr>
            <p:ph type="title"/>
          </p:nvPr>
        </p:nvSpPr>
        <p:spPr>
          <a:xfrm>
            <a:off x="720000" y="311400"/>
            <a:ext cx="52371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_1">
    <p:spTree>
      <p:nvGrpSpPr>
        <p:cNvPr id="10134" name="Shape 10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5" name="Google Shape;10135;p67"/>
          <p:cNvGrpSpPr/>
          <p:nvPr/>
        </p:nvGrpSpPr>
        <p:grpSpPr>
          <a:xfrm>
            <a:off x="-773975" y="-770577"/>
            <a:ext cx="11515028" cy="7141946"/>
            <a:chOff x="-773975" y="-770577"/>
            <a:chExt cx="11515028" cy="7141946"/>
          </a:xfrm>
        </p:grpSpPr>
        <p:grpSp>
          <p:nvGrpSpPr>
            <p:cNvPr id="10136" name="Google Shape;10136;p67"/>
            <p:cNvGrpSpPr/>
            <p:nvPr/>
          </p:nvGrpSpPr>
          <p:grpSpPr>
            <a:xfrm>
              <a:off x="6748125" y="3573825"/>
              <a:ext cx="3388973" cy="2797544"/>
              <a:chOff x="6748125" y="3573825"/>
              <a:chExt cx="3388973" cy="2797544"/>
            </a:xfrm>
          </p:grpSpPr>
          <p:sp>
            <p:nvSpPr>
              <p:cNvPr id="10137" name="Google Shape;10137;p67"/>
              <p:cNvSpPr/>
              <p:nvPr/>
            </p:nvSpPr>
            <p:spPr>
              <a:xfrm>
                <a:off x="7810725" y="3573825"/>
                <a:ext cx="2326373" cy="2128834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8" name="Google Shape;10138;p67"/>
              <p:cNvSpPr/>
              <p:nvPr/>
            </p:nvSpPr>
            <p:spPr>
              <a:xfrm>
                <a:off x="6748125" y="4530629"/>
                <a:ext cx="2712817" cy="1840740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39" name="Google Shape;10139;p67"/>
            <p:cNvGrpSpPr/>
            <p:nvPr/>
          </p:nvGrpSpPr>
          <p:grpSpPr>
            <a:xfrm>
              <a:off x="4830177" y="-770577"/>
              <a:ext cx="5910876" cy="1684007"/>
              <a:chOff x="4791327" y="3919371"/>
              <a:chExt cx="4838238" cy="1378413"/>
            </a:xfrm>
          </p:grpSpPr>
          <p:sp>
            <p:nvSpPr>
              <p:cNvPr id="10140" name="Google Shape;10140;p67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1" name="Google Shape;10141;p67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2" name="Google Shape;10142;p67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3" name="Google Shape;10143;p67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4" name="Google Shape;10144;p67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5" name="Google Shape;10145;p67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6" name="Google Shape;10146;p67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7" name="Google Shape;10147;p67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8" name="Google Shape;10148;p67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9" name="Google Shape;10149;p67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0" name="Google Shape;10150;p67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1" name="Google Shape;10151;p67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2" name="Google Shape;10152;p67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3" name="Google Shape;10153;p67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4" name="Google Shape;10154;p67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5" name="Google Shape;10155;p67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6" name="Google Shape;10156;p67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7" name="Google Shape;10157;p67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8" name="Google Shape;10158;p67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9" name="Google Shape;10159;p67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0" name="Google Shape;10160;p67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1" name="Google Shape;10161;p67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2" name="Google Shape;10162;p67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3" name="Google Shape;10163;p67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4" name="Google Shape;10164;p67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5" name="Google Shape;10165;p67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6" name="Google Shape;10166;p67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7" name="Google Shape;10167;p67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8" name="Google Shape;10168;p67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9" name="Google Shape;10169;p67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0" name="Google Shape;10170;p67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1" name="Google Shape;10171;p67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2" name="Google Shape;10172;p67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3" name="Google Shape;10173;p67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4" name="Google Shape;10174;p67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5" name="Google Shape;10175;p67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6" name="Google Shape;10176;p67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7" name="Google Shape;10177;p67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8" name="Google Shape;10178;p67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9" name="Google Shape;10179;p67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0" name="Google Shape;10180;p67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1" name="Google Shape;10181;p67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2" name="Google Shape;10182;p67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3" name="Google Shape;10183;p67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4" name="Google Shape;10184;p67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5" name="Google Shape;10185;p67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6" name="Google Shape;10186;p67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7" name="Google Shape;10187;p67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8" name="Google Shape;10188;p67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9" name="Google Shape;10189;p67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0" name="Google Shape;10190;p67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1" name="Google Shape;10191;p67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2" name="Google Shape;10192;p67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3" name="Google Shape;10193;p67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4" name="Google Shape;10194;p67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5" name="Google Shape;10195;p67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6" name="Google Shape;10196;p67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7" name="Google Shape;10197;p67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8" name="Google Shape;10198;p67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9" name="Google Shape;10199;p67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0" name="Google Shape;10200;p67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1" name="Google Shape;10201;p67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2" name="Google Shape;10202;p67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3" name="Google Shape;10203;p67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4" name="Google Shape;10204;p67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5" name="Google Shape;10205;p67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6" name="Google Shape;10206;p67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7" name="Google Shape;10207;p67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8" name="Google Shape;10208;p67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9" name="Google Shape;10209;p67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0" name="Google Shape;10210;p67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1" name="Google Shape;10211;p67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2" name="Google Shape;10212;p67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3" name="Google Shape;10213;p67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4" name="Google Shape;10214;p67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5" name="Google Shape;10215;p67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6" name="Google Shape;10216;p67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7" name="Google Shape;10217;p67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8" name="Google Shape;10218;p67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9" name="Google Shape;10219;p67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0" name="Google Shape;10220;p67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1" name="Google Shape;10221;p67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2" name="Google Shape;10222;p67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3" name="Google Shape;10223;p67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4" name="Google Shape;10224;p67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5" name="Google Shape;10225;p67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6" name="Google Shape;10226;p67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7" name="Google Shape;10227;p67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8" name="Google Shape;10228;p67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9" name="Google Shape;10229;p67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0" name="Google Shape;10230;p67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1" name="Google Shape;10231;p67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2" name="Google Shape;10232;p67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3" name="Google Shape;10233;p67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4" name="Google Shape;10234;p67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5" name="Google Shape;10235;p67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6" name="Google Shape;10236;p67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7" name="Google Shape;10237;p67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8" name="Google Shape;10238;p67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9" name="Google Shape;10239;p67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0" name="Google Shape;10240;p67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1" name="Google Shape;10241;p67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2" name="Google Shape;10242;p67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3" name="Google Shape;10243;p67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4" name="Google Shape;10244;p67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5" name="Google Shape;10245;p67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6" name="Google Shape;10246;p67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7" name="Google Shape;10247;p67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8" name="Google Shape;10248;p67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9" name="Google Shape;10249;p67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0" name="Google Shape;10250;p67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1" name="Google Shape;10251;p67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2" name="Google Shape;10252;p67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3" name="Google Shape;10253;p67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4" name="Google Shape;10254;p67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5" name="Google Shape;10255;p67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6" name="Google Shape;10256;p67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7" name="Google Shape;10257;p67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8" name="Google Shape;10258;p67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9" name="Google Shape;10259;p67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0" name="Google Shape;10260;p67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1" name="Google Shape;10261;p67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2" name="Google Shape;10262;p67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3" name="Google Shape;10263;p67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4" name="Google Shape;10264;p67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5" name="Google Shape;10265;p67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6" name="Google Shape;10266;p67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7" name="Google Shape;10267;p67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8" name="Google Shape;10268;p67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9" name="Google Shape;10269;p67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0" name="Google Shape;10270;p67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1" name="Google Shape;10271;p67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2" name="Google Shape;10272;p67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3" name="Google Shape;10273;p67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4" name="Google Shape;10274;p67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5" name="Google Shape;10275;p67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6" name="Google Shape;10276;p67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7" name="Google Shape;10277;p67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8" name="Google Shape;10278;p67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9" name="Google Shape;10279;p67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0" name="Google Shape;10280;p67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1" name="Google Shape;10281;p67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2" name="Google Shape;10282;p67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3" name="Google Shape;10283;p67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4" name="Google Shape;10284;p67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5" name="Google Shape;10285;p67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6" name="Google Shape;10286;p67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7" name="Google Shape;10287;p67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8" name="Google Shape;10288;p67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9" name="Google Shape;10289;p67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0" name="Google Shape;10290;p67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1" name="Google Shape;10291;p67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2" name="Google Shape;10292;p67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3" name="Google Shape;10293;p67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4" name="Google Shape;10294;p67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5" name="Google Shape;10295;p67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6" name="Google Shape;10296;p67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7" name="Google Shape;10297;p67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8" name="Google Shape;10298;p67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9" name="Google Shape;10299;p67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0" name="Google Shape;10300;p67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1" name="Google Shape;10301;p67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2" name="Google Shape;10302;p67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3" name="Google Shape;10303;p67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4" name="Google Shape;10304;p67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5" name="Google Shape;10305;p67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6" name="Google Shape;10306;p67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7" name="Google Shape;10307;p67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8" name="Google Shape;10308;p67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9" name="Google Shape;10309;p67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0" name="Google Shape;10310;p67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1" name="Google Shape;10311;p67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2" name="Google Shape;10312;p67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3" name="Google Shape;10313;p67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4" name="Google Shape;10314;p67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5" name="Google Shape;10315;p67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6" name="Google Shape;10316;p67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7" name="Google Shape;10317;p67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8" name="Google Shape;10318;p67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9" name="Google Shape;10319;p67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0" name="Google Shape;10320;p67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1" name="Google Shape;10321;p67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2" name="Google Shape;10322;p67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3" name="Google Shape;10323;p67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4" name="Google Shape;10324;p67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5" name="Google Shape;10325;p67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6" name="Google Shape;10326;p67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7" name="Google Shape;10327;p67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8" name="Google Shape;10328;p67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9" name="Google Shape;10329;p67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0" name="Google Shape;10330;p67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1" name="Google Shape;10331;p67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2" name="Google Shape;10332;p67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3" name="Google Shape;10333;p67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4" name="Google Shape;10334;p67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5" name="Google Shape;10335;p67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6" name="Google Shape;10336;p67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7" name="Google Shape;10337;p67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8" name="Google Shape;10338;p67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9" name="Google Shape;10339;p67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0" name="Google Shape;10340;p67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1" name="Google Shape;10341;p67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2" name="Google Shape;10342;p67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3" name="Google Shape;10343;p67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4" name="Google Shape;10344;p67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5" name="Google Shape;10345;p67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6" name="Google Shape;10346;p67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7" name="Google Shape;10347;p67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8" name="Google Shape;10348;p67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9" name="Google Shape;10349;p67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0" name="Google Shape;10350;p67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1" name="Google Shape;10351;p67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2" name="Google Shape;10352;p67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3" name="Google Shape;10353;p67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4" name="Google Shape;10354;p67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5" name="Google Shape;10355;p67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6" name="Google Shape;10356;p67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7" name="Google Shape;10357;p67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8" name="Google Shape;10358;p67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9" name="Google Shape;10359;p67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0" name="Google Shape;10360;p67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1" name="Google Shape;10361;p67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2" name="Google Shape;10362;p67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3" name="Google Shape;10363;p67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4" name="Google Shape;10364;p67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5" name="Google Shape;10365;p67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6" name="Google Shape;10366;p67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7" name="Google Shape;10367;p67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8" name="Google Shape;10368;p67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9" name="Google Shape;10369;p67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0" name="Google Shape;10370;p67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1" name="Google Shape;10371;p67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2" name="Google Shape;10372;p67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3" name="Google Shape;10373;p67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4" name="Google Shape;10374;p67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5" name="Google Shape;10375;p67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6" name="Google Shape;10376;p67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7" name="Google Shape;10377;p67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8" name="Google Shape;10378;p67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9" name="Google Shape;10379;p67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0" name="Google Shape;10380;p67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1" name="Google Shape;10381;p67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2" name="Google Shape;10382;p67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3" name="Google Shape;10383;p67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4" name="Google Shape;10384;p67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5" name="Google Shape;10385;p67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6" name="Google Shape;10386;p67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7" name="Google Shape;10387;p67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8" name="Google Shape;10388;p67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9" name="Google Shape;10389;p67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0" name="Google Shape;10390;p67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1" name="Google Shape;10391;p67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2" name="Google Shape;10392;p67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3" name="Google Shape;10393;p67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4" name="Google Shape;10394;p67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5" name="Google Shape;10395;p67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6" name="Google Shape;10396;p67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7" name="Google Shape;10397;p67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8" name="Google Shape;10398;p67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9" name="Google Shape;10399;p67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0" name="Google Shape;10400;p67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1" name="Google Shape;10401;p67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2" name="Google Shape;10402;p67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3" name="Google Shape;10403;p67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4" name="Google Shape;10404;p67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5" name="Google Shape;10405;p67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6" name="Google Shape;10406;p67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7" name="Google Shape;10407;p67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8" name="Google Shape;10408;p67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9" name="Google Shape;10409;p67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0" name="Google Shape;10410;p67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1" name="Google Shape;10411;p67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2" name="Google Shape;10412;p67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3" name="Google Shape;10413;p67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4" name="Google Shape;10414;p67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5" name="Google Shape;10415;p67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6" name="Google Shape;10416;p67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7" name="Google Shape;10417;p67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8" name="Google Shape;10418;p67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9" name="Google Shape;10419;p67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0" name="Google Shape;10420;p67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1" name="Google Shape;10421;p67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2" name="Google Shape;10422;p67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3" name="Google Shape;10423;p67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4" name="Google Shape;10424;p67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5" name="Google Shape;10425;p67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6" name="Google Shape;10426;p67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7" name="Google Shape;10427;p67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8" name="Google Shape;10428;p67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9" name="Google Shape;10429;p67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0" name="Google Shape;10430;p67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1" name="Google Shape;10431;p67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2" name="Google Shape;10432;p67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3" name="Google Shape;10433;p67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4" name="Google Shape;10434;p67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5" name="Google Shape;10435;p67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6" name="Google Shape;10436;p67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7" name="Google Shape;10437;p67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8" name="Google Shape;10438;p67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9" name="Google Shape;10439;p67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0" name="Google Shape;10440;p67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1" name="Google Shape;10441;p67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2" name="Google Shape;10442;p67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3" name="Google Shape;10443;p67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4" name="Google Shape;10444;p67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5" name="Google Shape;10445;p67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6" name="Google Shape;10446;p67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7" name="Google Shape;10447;p67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8" name="Google Shape;10448;p67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9" name="Google Shape;10449;p67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0" name="Google Shape;10450;p67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1" name="Google Shape;10451;p67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2" name="Google Shape;10452;p67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3" name="Google Shape;10453;p67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4" name="Google Shape;10454;p67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5" name="Google Shape;10455;p67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6" name="Google Shape;10456;p67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7" name="Google Shape;10457;p67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8" name="Google Shape;10458;p67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9" name="Google Shape;10459;p67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0" name="Google Shape;10460;p67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1" name="Google Shape;10461;p67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2" name="Google Shape;10462;p67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3" name="Google Shape;10463;p67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4" name="Google Shape;10464;p67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5" name="Google Shape;10465;p67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6" name="Google Shape;10466;p67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7" name="Google Shape;10467;p67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8" name="Google Shape;10468;p67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9" name="Google Shape;10469;p67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0" name="Google Shape;10470;p67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1" name="Google Shape;10471;p67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2" name="Google Shape;10472;p67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3" name="Google Shape;10473;p67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4" name="Google Shape;10474;p67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5" name="Google Shape;10475;p67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6" name="Google Shape;10476;p67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7" name="Google Shape;10477;p67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8" name="Google Shape;10478;p67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9" name="Google Shape;10479;p67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0" name="Google Shape;10480;p67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1" name="Google Shape;10481;p67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2" name="Google Shape;10482;p67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3" name="Google Shape;10483;p67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4" name="Google Shape;10484;p67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5" name="Google Shape;10485;p67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6" name="Google Shape;10486;p67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7" name="Google Shape;10487;p67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8" name="Google Shape;10488;p67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9" name="Google Shape;10489;p67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0" name="Google Shape;10490;p67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1" name="Google Shape;10491;p67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2" name="Google Shape;10492;p67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3" name="Google Shape;10493;p67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4" name="Google Shape;10494;p67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5" name="Google Shape;10495;p67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6" name="Google Shape;10496;p67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7" name="Google Shape;10497;p67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8" name="Google Shape;10498;p67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9" name="Google Shape;10499;p67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0" name="Google Shape;10500;p67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1" name="Google Shape;10501;p67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2" name="Google Shape;10502;p67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3" name="Google Shape;10503;p67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4" name="Google Shape;10504;p67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5" name="Google Shape;10505;p67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6" name="Google Shape;10506;p67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7" name="Google Shape;10507;p67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8" name="Google Shape;10508;p67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9" name="Google Shape;10509;p67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0" name="Google Shape;10510;p67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1" name="Google Shape;10511;p67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2" name="Google Shape;10512;p67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3" name="Google Shape;10513;p67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4" name="Google Shape;10514;p67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5" name="Google Shape;10515;p67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6" name="Google Shape;10516;p67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7" name="Google Shape;10517;p67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8" name="Google Shape;10518;p67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9" name="Google Shape;10519;p67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0" name="Google Shape;10520;p67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1" name="Google Shape;10521;p67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2" name="Google Shape;10522;p67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3" name="Google Shape;10523;p67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4" name="Google Shape;10524;p67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5" name="Google Shape;10525;p67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6" name="Google Shape;10526;p67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7" name="Google Shape;10527;p67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8" name="Google Shape;10528;p67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9" name="Google Shape;10529;p67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0" name="Google Shape;10530;p67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1" name="Google Shape;10531;p67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2" name="Google Shape;10532;p67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3" name="Google Shape;10533;p67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4" name="Google Shape;10534;p67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5" name="Google Shape;10535;p67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6" name="Google Shape;10536;p67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7" name="Google Shape;10537;p67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8" name="Google Shape;10538;p67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9" name="Google Shape;10539;p67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0" name="Google Shape;10540;p67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1" name="Google Shape;10541;p67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2" name="Google Shape;10542;p67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3" name="Google Shape;10543;p67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4" name="Google Shape;10544;p67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5" name="Google Shape;10545;p67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6" name="Google Shape;10546;p67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7" name="Google Shape;10547;p67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8" name="Google Shape;10548;p67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9" name="Google Shape;10549;p67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0" name="Google Shape;10550;p67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1" name="Google Shape;10551;p67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2" name="Google Shape;10552;p67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3" name="Google Shape;10553;p67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4" name="Google Shape;10554;p67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5" name="Google Shape;10555;p67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6" name="Google Shape;10556;p67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7" name="Google Shape;10557;p67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8" name="Google Shape;10558;p67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9" name="Google Shape;10559;p67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0" name="Google Shape;10560;p67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1" name="Google Shape;10561;p67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2" name="Google Shape;10562;p67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3" name="Google Shape;10563;p67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4" name="Google Shape;10564;p67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5" name="Google Shape;10565;p67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6" name="Google Shape;10566;p67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7" name="Google Shape;10567;p67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8" name="Google Shape;10568;p67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9" name="Google Shape;10569;p67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0" name="Google Shape;10570;p67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1" name="Google Shape;10571;p67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2" name="Google Shape;10572;p67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3" name="Google Shape;10573;p67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4" name="Google Shape;10574;p67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5" name="Google Shape;10575;p67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6" name="Google Shape;10576;p67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7" name="Google Shape;10577;p67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8" name="Google Shape;10578;p67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9" name="Google Shape;10579;p67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0" name="Google Shape;10580;p67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1" name="Google Shape;10581;p67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2" name="Google Shape;10582;p67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3" name="Google Shape;10583;p67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4" name="Google Shape;10584;p67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5" name="Google Shape;10585;p67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6" name="Google Shape;10586;p67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7" name="Google Shape;10587;p67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8" name="Google Shape;10588;p67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9" name="Google Shape;10589;p67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0" name="Google Shape;10590;p67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1" name="Google Shape;10591;p67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2" name="Google Shape;10592;p67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3" name="Google Shape;10593;p67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4" name="Google Shape;10594;p67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5" name="Google Shape;10595;p67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6" name="Google Shape;10596;p67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7" name="Google Shape;10597;p67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8" name="Google Shape;10598;p67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9" name="Google Shape;10599;p67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0" name="Google Shape;10600;p67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1" name="Google Shape;10601;p67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2" name="Google Shape;10602;p67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3" name="Google Shape;10603;p67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4" name="Google Shape;10604;p67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5" name="Google Shape;10605;p67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6" name="Google Shape;10606;p67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7" name="Google Shape;10607;p67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8" name="Google Shape;10608;p67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9" name="Google Shape;10609;p67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0" name="Google Shape;10610;p67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1" name="Google Shape;10611;p67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2" name="Google Shape;10612;p67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3" name="Google Shape;10613;p67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4" name="Google Shape;10614;p67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5" name="Google Shape;10615;p67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6" name="Google Shape;10616;p67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7" name="Google Shape;10617;p67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8" name="Google Shape;10618;p67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9" name="Google Shape;10619;p67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0" name="Google Shape;10620;p67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1" name="Google Shape;10621;p67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2" name="Google Shape;10622;p67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3" name="Google Shape;10623;p67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4" name="Google Shape;10624;p67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5" name="Google Shape;10625;p67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6" name="Google Shape;10626;p67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7" name="Google Shape;10627;p67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8" name="Google Shape;10628;p67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9" name="Google Shape;10629;p67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0" name="Google Shape;10630;p67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1" name="Google Shape;10631;p67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2" name="Google Shape;10632;p67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3" name="Google Shape;10633;p67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4" name="Google Shape;10634;p67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5" name="Google Shape;10635;p67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6" name="Google Shape;10636;p67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7" name="Google Shape;10637;p67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8" name="Google Shape;10638;p67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9" name="Google Shape;10639;p67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0" name="Google Shape;10640;p67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1" name="Google Shape;10641;p67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2" name="Google Shape;10642;p67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3" name="Google Shape;10643;p67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4" name="Google Shape;10644;p67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5" name="Google Shape;10645;p67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6" name="Google Shape;10646;p67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7" name="Google Shape;10647;p67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8" name="Google Shape;10648;p67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9" name="Google Shape;10649;p67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0" name="Google Shape;10650;p67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1" name="Google Shape;10651;p67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2" name="Google Shape;10652;p67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3" name="Google Shape;10653;p67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4" name="Google Shape;10654;p67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5" name="Google Shape;10655;p67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6" name="Google Shape;10656;p67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7" name="Google Shape;10657;p67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8" name="Google Shape;10658;p67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9" name="Google Shape;10659;p67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0" name="Google Shape;10660;p67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1" name="Google Shape;10661;p67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2" name="Google Shape;10662;p67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3" name="Google Shape;10663;p67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4" name="Google Shape;10664;p67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5" name="Google Shape;10665;p67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6" name="Google Shape;10666;p67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7" name="Google Shape;10667;p67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8" name="Google Shape;10668;p67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9" name="Google Shape;10669;p67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0" name="Google Shape;10670;p67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1" name="Google Shape;10671;p67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2" name="Google Shape;10672;p67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3" name="Google Shape;10673;p67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4" name="Google Shape;10674;p67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5" name="Google Shape;10675;p67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6" name="Google Shape;10676;p67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7" name="Google Shape;10677;p67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8" name="Google Shape;10678;p67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9" name="Google Shape;10679;p67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0" name="Google Shape;10680;p67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1" name="Google Shape;10681;p67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2" name="Google Shape;10682;p67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3" name="Google Shape;10683;p67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4" name="Google Shape;10684;p67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5" name="Google Shape;10685;p67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6" name="Google Shape;10686;p67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7" name="Google Shape;10687;p67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8" name="Google Shape;10688;p67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9" name="Google Shape;10689;p67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0" name="Google Shape;10690;p67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1" name="Google Shape;10691;p67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2" name="Google Shape;10692;p67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3" name="Google Shape;10693;p67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4" name="Google Shape;10694;p67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5" name="Google Shape;10695;p67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6" name="Google Shape;10696;p67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7" name="Google Shape;10697;p67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8" name="Google Shape;10698;p67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9" name="Google Shape;10699;p67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0" name="Google Shape;10700;p67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1" name="Google Shape;10701;p67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2" name="Google Shape;10702;p67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3" name="Google Shape;10703;p67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4" name="Google Shape;10704;p67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5" name="Google Shape;10705;p67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6" name="Google Shape;10706;p67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7" name="Google Shape;10707;p67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8" name="Google Shape;10708;p67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9" name="Google Shape;10709;p67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0" name="Google Shape;10710;p67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1" name="Google Shape;10711;p67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2" name="Google Shape;10712;p67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3" name="Google Shape;10713;p67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4" name="Google Shape;10714;p67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5" name="Google Shape;10715;p67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6" name="Google Shape;10716;p67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7" name="Google Shape;10717;p67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8" name="Google Shape;10718;p67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9" name="Google Shape;10719;p67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0" name="Google Shape;10720;p67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1" name="Google Shape;10721;p67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2" name="Google Shape;10722;p67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3" name="Google Shape;10723;p67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4" name="Google Shape;10724;p67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5" name="Google Shape;10725;p67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6" name="Google Shape;10726;p67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7" name="Google Shape;10727;p67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8" name="Google Shape;10728;p67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9" name="Google Shape;10729;p67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0" name="Google Shape;10730;p67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1" name="Google Shape;10731;p67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2" name="Google Shape;10732;p67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3" name="Google Shape;10733;p67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4" name="Google Shape;10734;p67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5" name="Google Shape;10735;p67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6" name="Google Shape;10736;p67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7" name="Google Shape;10737;p67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8" name="Google Shape;10738;p67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9" name="Google Shape;10739;p67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0" name="Google Shape;10740;p67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1" name="Google Shape;10741;p67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2" name="Google Shape;10742;p67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3" name="Google Shape;10743;p67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4" name="Google Shape;10744;p67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5" name="Google Shape;10745;p67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6" name="Google Shape;10746;p67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7" name="Google Shape;10747;p67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8" name="Google Shape;10748;p67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9" name="Google Shape;10749;p67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0" name="Google Shape;10750;p67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1" name="Google Shape;10751;p67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2" name="Google Shape;10752;p67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3" name="Google Shape;10753;p67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4" name="Google Shape;10754;p67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5" name="Google Shape;10755;p67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6" name="Google Shape;10756;p67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7" name="Google Shape;10757;p67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8" name="Google Shape;10758;p67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9" name="Google Shape;10759;p67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0" name="Google Shape;10760;p67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1" name="Google Shape;10761;p67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2" name="Google Shape;10762;p67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3" name="Google Shape;10763;p67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4" name="Google Shape;10764;p67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5" name="Google Shape;10765;p67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6" name="Google Shape;10766;p67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7" name="Google Shape;10767;p67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8" name="Google Shape;10768;p67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9" name="Google Shape;10769;p67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0" name="Google Shape;10770;p67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1" name="Google Shape;10771;p67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2" name="Google Shape;10772;p67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3" name="Google Shape;10773;p67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4" name="Google Shape;10774;p67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5" name="Google Shape;10775;p67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6" name="Google Shape;10776;p67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7" name="Google Shape;10777;p67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8" name="Google Shape;10778;p67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9" name="Google Shape;10779;p67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0" name="Google Shape;10780;p67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1" name="Google Shape;10781;p67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2" name="Google Shape;10782;p67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3" name="Google Shape;10783;p67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4" name="Google Shape;10784;p67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5" name="Google Shape;10785;p67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6" name="Google Shape;10786;p67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7" name="Google Shape;10787;p67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8" name="Google Shape;10788;p67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9" name="Google Shape;10789;p67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0" name="Google Shape;10790;p67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1" name="Google Shape;10791;p67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2" name="Google Shape;10792;p67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3" name="Google Shape;10793;p67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4" name="Google Shape;10794;p67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5" name="Google Shape;10795;p67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6" name="Google Shape;10796;p67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7" name="Google Shape;10797;p67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8" name="Google Shape;10798;p67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9" name="Google Shape;10799;p67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0" name="Google Shape;10800;p67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1" name="Google Shape;10801;p67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2" name="Google Shape;10802;p67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3" name="Google Shape;10803;p67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4" name="Google Shape;10804;p67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5" name="Google Shape;10805;p67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6" name="Google Shape;10806;p67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7" name="Google Shape;10807;p67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8" name="Google Shape;10808;p67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9" name="Google Shape;10809;p67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0" name="Google Shape;10810;p67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1" name="Google Shape;10811;p67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2" name="Google Shape;10812;p67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3" name="Google Shape;10813;p67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4" name="Google Shape;10814;p67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5" name="Google Shape;10815;p67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6" name="Google Shape;10816;p67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7" name="Google Shape;10817;p67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8" name="Google Shape;10818;p67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9" name="Google Shape;10819;p67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0" name="Google Shape;10820;p67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1" name="Google Shape;10821;p67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2" name="Google Shape;10822;p67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3" name="Google Shape;10823;p67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4" name="Google Shape;10824;p67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5" name="Google Shape;10825;p67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6" name="Google Shape;10826;p67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7" name="Google Shape;10827;p67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8" name="Google Shape;10828;p67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9" name="Google Shape;10829;p67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0" name="Google Shape;10830;p67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1" name="Google Shape;10831;p67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2" name="Google Shape;10832;p67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3" name="Google Shape;10833;p67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4" name="Google Shape;10834;p67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5" name="Google Shape;10835;p67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6" name="Google Shape;10836;p67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7" name="Google Shape;10837;p67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8" name="Google Shape;10838;p67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9" name="Google Shape;10839;p67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0" name="Google Shape;10840;p67"/>
            <p:cNvGrpSpPr/>
            <p:nvPr/>
          </p:nvGrpSpPr>
          <p:grpSpPr>
            <a:xfrm>
              <a:off x="-773975" y="3668825"/>
              <a:ext cx="4263250" cy="2128775"/>
              <a:chOff x="-773975" y="3668825"/>
              <a:chExt cx="4263250" cy="2128775"/>
            </a:xfrm>
          </p:grpSpPr>
          <p:sp>
            <p:nvSpPr>
              <p:cNvPr id="10841" name="Google Shape;10841;p67"/>
              <p:cNvSpPr/>
              <p:nvPr/>
            </p:nvSpPr>
            <p:spPr>
              <a:xfrm>
                <a:off x="359125" y="4506306"/>
                <a:ext cx="3130150" cy="1097025"/>
              </a:xfrm>
              <a:custGeom>
                <a:rect b="b" l="l" r="r" t="t"/>
                <a:pathLst>
                  <a:path extrusionOk="0" h="43881" w="125206">
                    <a:moveTo>
                      <a:pt x="0" y="27213"/>
                    </a:moveTo>
                    <a:cubicBezTo>
                      <a:pt x="4718" y="23758"/>
                      <a:pt x="17477" y="8939"/>
                      <a:pt x="28309" y="6480"/>
                    </a:cubicBezTo>
                    <a:cubicBezTo>
                      <a:pt x="39141" y="4021"/>
                      <a:pt x="53494" y="13536"/>
                      <a:pt x="64992" y="12460"/>
                    </a:cubicBezTo>
                    <a:cubicBezTo>
                      <a:pt x="76490" y="11384"/>
                      <a:pt x="87992" y="354"/>
                      <a:pt x="97295" y="22"/>
                    </a:cubicBezTo>
                    <a:cubicBezTo>
                      <a:pt x="106598" y="-310"/>
                      <a:pt x="116160" y="3157"/>
                      <a:pt x="120812" y="10467"/>
                    </a:cubicBezTo>
                    <a:cubicBezTo>
                      <a:pt x="125464" y="17777"/>
                      <a:pt x="124474" y="38312"/>
                      <a:pt x="125206" y="4388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67"/>
              <p:cNvSpPr/>
              <p:nvPr/>
            </p:nvSpPr>
            <p:spPr>
              <a:xfrm>
                <a:off x="-773975" y="3668825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1"/>
          <p:cNvSpPr txBox="1"/>
          <p:nvPr>
            <p:ph type="title"/>
          </p:nvPr>
        </p:nvSpPr>
        <p:spPr>
          <a:xfrm>
            <a:off x="885972" y="1490259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2" name="Google Shape;1442;p41"/>
          <p:cNvSpPr txBox="1"/>
          <p:nvPr>
            <p:ph idx="1" type="subTitle"/>
          </p:nvPr>
        </p:nvSpPr>
        <p:spPr>
          <a:xfrm>
            <a:off x="1663300" y="1281594"/>
            <a:ext cx="299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1443" name="Google Shape;1443;p41"/>
          <p:cNvSpPr txBox="1"/>
          <p:nvPr>
            <p:ph idx="2" type="subTitle"/>
          </p:nvPr>
        </p:nvSpPr>
        <p:spPr>
          <a:xfrm>
            <a:off x="1663300" y="1648248"/>
            <a:ext cx="299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4" name="Google Shape;1444;p41"/>
          <p:cNvSpPr txBox="1"/>
          <p:nvPr>
            <p:ph idx="3" type="title"/>
          </p:nvPr>
        </p:nvSpPr>
        <p:spPr>
          <a:xfrm>
            <a:off x="885972" y="2677234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5" name="Google Shape;1445;p41"/>
          <p:cNvSpPr txBox="1"/>
          <p:nvPr>
            <p:ph idx="4" type="subTitle"/>
          </p:nvPr>
        </p:nvSpPr>
        <p:spPr>
          <a:xfrm>
            <a:off x="1663300" y="2468563"/>
            <a:ext cx="299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1446" name="Google Shape;1446;p41"/>
          <p:cNvSpPr txBox="1"/>
          <p:nvPr>
            <p:ph idx="5" type="subTitle"/>
          </p:nvPr>
        </p:nvSpPr>
        <p:spPr>
          <a:xfrm>
            <a:off x="1663300" y="2835222"/>
            <a:ext cx="299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7" name="Google Shape;1447;p41"/>
          <p:cNvSpPr txBox="1"/>
          <p:nvPr>
            <p:ph idx="6" type="title"/>
          </p:nvPr>
        </p:nvSpPr>
        <p:spPr>
          <a:xfrm>
            <a:off x="885972" y="3864209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8" name="Google Shape;1448;p41"/>
          <p:cNvSpPr txBox="1"/>
          <p:nvPr>
            <p:ph idx="7" type="subTitle"/>
          </p:nvPr>
        </p:nvSpPr>
        <p:spPr>
          <a:xfrm>
            <a:off x="1663300" y="3655532"/>
            <a:ext cx="299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1449" name="Google Shape;1449;p41"/>
          <p:cNvSpPr txBox="1"/>
          <p:nvPr>
            <p:ph idx="8" type="subTitle"/>
          </p:nvPr>
        </p:nvSpPr>
        <p:spPr>
          <a:xfrm>
            <a:off x="1663300" y="4022195"/>
            <a:ext cx="299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50" name="Google Shape;1450;p41"/>
          <p:cNvSpPr txBox="1"/>
          <p:nvPr>
            <p:ph idx="9" type="title"/>
          </p:nvPr>
        </p:nvSpPr>
        <p:spPr>
          <a:xfrm>
            <a:off x="720000" y="311400"/>
            <a:ext cx="3938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451" name="Google Shape;1451;p41"/>
          <p:cNvSpPr/>
          <p:nvPr/>
        </p:nvSpPr>
        <p:spPr>
          <a:xfrm>
            <a:off x="7927095" y="3655525"/>
            <a:ext cx="2263038" cy="2325033"/>
          </a:xfrm>
          <a:custGeom>
            <a:rect b="b" l="l" r="r" t="t"/>
            <a:pathLst>
              <a:path extrusionOk="0" h="67657" w="65853">
                <a:moveTo>
                  <a:pt x="17382" y="2351"/>
                </a:moveTo>
                <a:lnTo>
                  <a:pt x="38687" y="4325"/>
                </a:lnTo>
                <a:cubicBezTo>
                  <a:pt x="38748" y="4671"/>
                  <a:pt x="38931" y="4996"/>
                  <a:pt x="39196" y="5240"/>
                </a:cubicBezTo>
                <a:lnTo>
                  <a:pt x="26885" y="22984"/>
                </a:lnTo>
                <a:cubicBezTo>
                  <a:pt x="26885" y="22984"/>
                  <a:pt x="26864" y="22964"/>
                  <a:pt x="26864" y="22964"/>
                </a:cubicBezTo>
                <a:cubicBezTo>
                  <a:pt x="26591" y="22782"/>
                  <a:pt x="26277" y="22683"/>
                  <a:pt x="25958" y="22683"/>
                </a:cubicBezTo>
                <a:cubicBezTo>
                  <a:pt x="25778" y="22683"/>
                  <a:pt x="25596" y="22715"/>
                  <a:pt x="25420" y="22781"/>
                </a:cubicBezTo>
                <a:lnTo>
                  <a:pt x="16588" y="3084"/>
                </a:lnTo>
                <a:cubicBezTo>
                  <a:pt x="16873" y="2961"/>
                  <a:pt x="17117" y="2758"/>
                  <a:pt x="17301" y="2514"/>
                </a:cubicBezTo>
                <a:cubicBezTo>
                  <a:pt x="17321" y="2453"/>
                  <a:pt x="17362" y="2412"/>
                  <a:pt x="17382" y="2351"/>
                </a:cubicBezTo>
                <a:close/>
                <a:moveTo>
                  <a:pt x="15286" y="3022"/>
                </a:moveTo>
                <a:cubicBezTo>
                  <a:pt x="15499" y="3135"/>
                  <a:pt x="15735" y="3194"/>
                  <a:pt x="15976" y="3194"/>
                </a:cubicBezTo>
                <a:cubicBezTo>
                  <a:pt x="16125" y="3194"/>
                  <a:pt x="16277" y="3171"/>
                  <a:pt x="16426" y="3124"/>
                </a:cubicBezTo>
                <a:lnTo>
                  <a:pt x="25257" y="22842"/>
                </a:lnTo>
                <a:cubicBezTo>
                  <a:pt x="25013" y="22964"/>
                  <a:pt x="24789" y="23147"/>
                  <a:pt x="24646" y="23371"/>
                </a:cubicBezTo>
                <a:lnTo>
                  <a:pt x="24606" y="23432"/>
                </a:lnTo>
                <a:lnTo>
                  <a:pt x="24585" y="23473"/>
                </a:lnTo>
                <a:cubicBezTo>
                  <a:pt x="24484" y="23615"/>
                  <a:pt x="24402" y="23778"/>
                  <a:pt x="24362" y="23941"/>
                </a:cubicBezTo>
                <a:lnTo>
                  <a:pt x="3321" y="22293"/>
                </a:lnTo>
                <a:cubicBezTo>
                  <a:pt x="3301" y="21845"/>
                  <a:pt x="3077" y="21438"/>
                  <a:pt x="2731" y="21173"/>
                </a:cubicBezTo>
                <a:lnTo>
                  <a:pt x="15286" y="3022"/>
                </a:lnTo>
                <a:close/>
                <a:moveTo>
                  <a:pt x="39338" y="5342"/>
                </a:moveTo>
                <a:lnTo>
                  <a:pt x="39379" y="5363"/>
                </a:lnTo>
                <a:cubicBezTo>
                  <a:pt x="39646" y="5550"/>
                  <a:pt x="39957" y="5649"/>
                  <a:pt x="40278" y="5649"/>
                </a:cubicBezTo>
                <a:cubicBezTo>
                  <a:pt x="40445" y="5649"/>
                  <a:pt x="40615" y="5622"/>
                  <a:pt x="40783" y="5566"/>
                </a:cubicBezTo>
                <a:lnTo>
                  <a:pt x="49716" y="24938"/>
                </a:lnTo>
                <a:cubicBezTo>
                  <a:pt x="49553" y="25040"/>
                  <a:pt x="49390" y="25182"/>
                  <a:pt x="49289" y="25345"/>
                </a:cubicBezTo>
                <a:cubicBezTo>
                  <a:pt x="49167" y="25508"/>
                  <a:pt x="49085" y="25691"/>
                  <a:pt x="49044" y="25894"/>
                </a:cubicBezTo>
                <a:lnTo>
                  <a:pt x="27536" y="24205"/>
                </a:lnTo>
                <a:cubicBezTo>
                  <a:pt x="27516" y="23778"/>
                  <a:pt x="27332" y="23371"/>
                  <a:pt x="27027" y="23086"/>
                </a:cubicBezTo>
                <a:lnTo>
                  <a:pt x="39338" y="5342"/>
                </a:lnTo>
                <a:close/>
                <a:moveTo>
                  <a:pt x="3321" y="22476"/>
                </a:moveTo>
                <a:lnTo>
                  <a:pt x="24321" y="24124"/>
                </a:lnTo>
                <a:cubicBezTo>
                  <a:pt x="24219" y="24734"/>
                  <a:pt x="24484" y="25325"/>
                  <a:pt x="24992" y="25670"/>
                </a:cubicBezTo>
                <a:lnTo>
                  <a:pt x="25013" y="25670"/>
                </a:lnTo>
                <a:lnTo>
                  <a:pt x="12661" y="43476"/>
                </a:lnTo>
                <a:cubicBezTo>
                  <a:pt x="12499" y="43413"/>
                  <a:pt x="12337" y="43389"/>
                  <a:pt x="12170" y="43389"/>
                </a:cubicBezTo>
                <a:cubicBezTo>
                  <a:pt x="12065" y="43389"/>
                  <a:pt x="11958" y="43399"/>
                  <a:pt x="11847" y="43414"/>
                </a:cubicBezTo>
                <a:lnTo>
                  <a:pt x="2182" y="23941"/>
                </a:lnTo>
                <a:cubicBezTo>
                  <a:pt x="2548" y="23819"/>
                  <a:pt x="2853" y="23615"/>
                  <a:pt x="3057" y="23310"/>
                </a:cubicBezTo>
                <a:cubicBezTo>
                  <a:pt x="3219" y="23066"/>
                  <a:pt x="3321" y="22761"/>
                  <a:pt x="3321" y="22476"/>
                </a:cubicBezTo>
                <a:close/>
                <a:moveTo>
                  <a:pt x="25155" y="25772"/>
                </a:moveTo>
                <a:cubicBezTo>
                  <a:pt x="25389" y="25889"/>
                  <a:pt x="25645" y="25951"/>
                  <a:pt x="25901" y="25951"/>
                </a:cubicBezTo>
                <a:cubicBezTo>
                  <a:pt x="26134" y="25951"/>
                  <a:pt x="26366" y="25899"/>
                  <a:pt x="26580" y="25793"/>
                </a:cubicBezTo>
                <a:lnTo>
                  <a:pt x="35431" y="45571"/>
                </a:lnTo>
                <a:cubicBezTo>
                  <a:pt x="35391" y="45632"/>
                  <a:pt x="35329" y="45673"/>
                  <a:pt x="35309" y="45734"/>
                </a:cubicBezTo>
                <a:cubicBezTo>
                  <a:pt x="35187" y="45897"/>
                  <a:pt x="35106" y="46100"/>
                  <a:pt x="35065" y="46304"/>
                </a:cubicBezTo>
                <a:lnTo>
                  <a:pt x="13760" y="44920"/>
                </a:lnTo>
                <a:cubicBezTo>
                  <a:pt x="13740" y="44310"/>
                  <a:pt x="13373" y="43781"/>
                  <a:pt x="12844" y="43537"/>
                </a:cubicBezTo>
                <a:lnTo>
                  <a:pt x="25155" y="25772"/>
                </a:lnTo>
                <a:close/>
                <a:moveTo>
                  <a:pt x="15983" y="1"/>
                </a:moveTo>
                <a:cubicBezTo>
                  <a:pt x="15829" y="1"/>
                  <a:pt x="15670" y="24"/>
                  <a:pt x="15510" y="72"/>
                </a:cubicBezTo>
                <a:cubicBezTo>
                  <a:pt x="14228" y="479"/>
                  <a:pt x="13984" y="2168"/>
                  <a:pt x="15083" y="2921"/>
                </a:cubicBezTo>
                <a:lnTo>
                  <a:pt x="15123" y="2941"/>
                </a:lnTo>
                <a:lnTo>
                  <a:pt x="2609" y="21072"/>
                </a:lnTo>
                <a:cubicBezTo>
                  <a:pt x="2336" y="20898"/>
                  <a:pt x="2040" y="20818"/>
                  <a:pt x="1751" y="20818"/>
                </a:cubicBezTo>
                <a:cubicBezTo>
                  <a:pt x="1027" y="20818"/>
                  <a:pt x="347" y="21318"/>
                  <a:pt x="187" y="22089"/>
                </a:cubicBezTo>
                <a:cubicBezTo>
                  <a:pt x="1" y="23098"/>
                  <a:pt x="774" y="24004"/>
                  <a:pt x="1752" y="24004"/>
                </a:cubicBezTo>
                <a:cubicBezTo>
                  <a:pt x="1840" y="24004"/>
                  <a:pt x="1929" y="23997"/>
                  <a:pt x="2019" y="23982"/>
                </a:cubicBezTo>
                <a:lnTo>
                  <a:pt x="11684" y="43476"/>
                </a:lnTo>
                <a:cubicBezTo>
                  <a:pt x="10769" y="43801"/>
                  <a:pt x="10341" y="44839"/>
                  <a:pt x="10769" y="45694"/>
                </a:cubicBezTo>
                <a:cubicBezTo>
                  <a:pt x="11050" y="46256"/>
                  <a:pt x="11612" y="46580"/>
                  <a:pt x="12196" y="46580"/>
                </a:cubicBezTo>
                <a:cubicBezTo>
                  <a:pt x="12500" y="46580"/>
                  <a:pt x="12810" y="46492"/>
                  <a:pt x="13088" y="46304"/>
                </a:cubicBezTo>
                <a:lnTo>
                  <a:pt x="22266" y="64842"/>
                </a:lnTo>
                <a:cubicBezTo>
                  <a:pt x="20986" y="65925"/>
                  <a:pt x="21982" y="67656"/>
                  <a:pt x="23269" y="67656"/>
                </a:cubicBezTo>
                <a:cubicBezTo>
                  <a:pt x="23578" y="67656"/>
                  <a:pt x="23904" y="67556"/>
                  <a:pt x="24219" y="67324"/>
                </a:cubicBezTo>
                <a:cubicBezTo>
                  <a:pt x="25559" y="66336"/>
                  <a:pt x="24652" y="64451"/>
                  <a:pt x="23313" y="64451"/>
                </a:cubicBezTo>
                <a:cubicBezTo>
                  <a:pt x="23025" y="64451"/>
                  <a:pt x="22718" y="64538"/>
                  <a:pt x="22408" y="64740"/>
                </a:cubicBezTo>
                <a:lnTo>
                  <a:pt x="13231" y="46202"/>
                </a:lnTo>
                <a:cubicBezTo>
                  <a:pt x="13333" y="46100"/>
                  <a:pt x="13414" y="45999"/>
                  <a:pt x="13495" y="45897"/>
                </a:cubicBezTo>
                <a:cubicBezTo>
                  <a:pt x="13658" y="45653"/>
                  <a:pt x="13760" y="45388"/>
                  <a:pt x="13780" y="45103"/>
                </a:cubicBezTo>
                <a:lnTo>
                  <a:pt x="35045" y="46487"/>
                </a:lnTo>
                <a:cubicBezTo>
                  <a:pt x="34919" y="47565"/>
                  <a:pt x="35775" y="48250"/>
                  <a:pt x="36641" y="48250"/>
                </a:cubicBezTo>
                <a:cubicBezTo>
                  <a:pt x="37180" y="48250"/>
                  <a:pt x="37723" y="47984"/>
                  <a:pt x="38036" y="47382"/>
                </a:cubicBezTo>
                <a:cubicBezTo>
                  <a:pt x="38651" y="46213"/>
                  <a:pt x="37697" y="45044"/>
                  <a:pt x="36614" y="45044"/>
                </a:cubicBezTo>
                <a:cubicBezTo>
                  <a:pt x="36264" y="45044"/>
                  <a:pt x="35901" y="45166"/>
                  <a:pt x="35574" y="45449"/>
                </a:cubicBezTo>
                <a:lnTo>
                  <a:pt x="26742" y="25711"/>
                </a:lnTo>
                <a:cubicBezTo>
                  <a:pt x="26925" y="25589"/>
                  <a:pt x="27068" y="25447"/>
                  <a:pt x="27210" y="25264"/>
                </a:cubicBezTo>
                <a:cubicBezTo>
                  <a:pt x="27210" y="25243"/>
                  <a:pt x="27231" y="25223"/>
                  <a:pt x="27231" y="25223"/>
                </a:cubicBezTo>
                <a:cubicBezTo>
                  <a:pt x="27231" y="25202"/>
                  <a:pt x="27251" y="25182"/>
                  <a:pt x="27271" y="25162"/>
                </a:cubicBezTo>
                <a:cubicBezTo>
                  <a:pt x="27434" y="24938"/>
                  <a:pt x="27516" y="24653"/>
                  <a:pt x="27536" y="24368"/>
                </a:cubicBezTo>
                <a:lnTo>
                  <a:pt x="49024" y="26077"/>
                </a:lnTo>
                <a:cubicBezTo>
                  <a:pt x="48892" y="27133"/>
                  <a:pt x="49743" y="27846"/>
                  <a:pt x="50619" y="27846"/>
                </a:cubicBezTo>
                <a:cubicBezTo>
                  <a:pt x="51094" y="27846"/>
                  <a:pt x="51577" y="27636"/>
                  <a:pt x="51914" y="27156"/>
                </a:cubicBezTo>
                <a:cubicBezTo>
                  <a:pt x="52691" y="26023"/>
                  <a:pt x="51784" y="24652"/>
                  <a:pt x="50602" y="24652"/>
                </a:cubicBezTo>
                <a:cubicBezTo>
                  <a:pt x="50362" y="24652"/>
                  <a:pt x="50110" y="24709"/>
                  <a:pt x="49858" y="24836"/>
                </a:cubicBezTo>
                <a:lnTo>
                  <a:pt x="40925" y="5505"/>
                </a:lnTo>
                <a:cubicBezTo>
                  <a:pt x="41312" y="5322"/>
                  <a:pt x="41617" y="4996"/>
                  <a:pt x="41760" y="4610"/>
                </a:cubicBezTo>
                <a:lnTo>
                  <a:pt x="62352" y="6502"/>
                </a:lnTo>
                <a:cubicBezTo>
                  <a:pt x="62134" y="7529"/>
                  <a:pt x="62945" y="8416"/>
                  <a:pt x="63900" y="8416"/>
                </a:cubicBezTo>
                <a:cubicBezTo>
                  <a:pt x="64099" y="8416"/>
                  <a:pt x="64305" y="8377"/>
                  <a:pt x="64509" y="8293"/>
                </a:cubicBezTo>
                <a:cubicBezTo>
                  <a:pt x="65690" y="7825"/>
                  <a:pt x="65852" y="6238"/>
                  <a:pt x="64815" y="5505"/>
                </a:cubicBezTo>
                <a:cubicBezTo>
                  <a:pt x="64537" y="5320"/>
                  <a:pt x="64224" y="5231"/>
                  <a:pt x="63916" y="5231"/>
                </a:cubicBezTo>
                <a:cubicBezTo>
                  <a:pt x="63409" y="5231"/>
                  <a:pt x="62913" y="5470"/>
                  <a:pt x="62597" y="5912"/>
                </a:cubicBezTo>
                <a:cubicBezTo>
                  <a:pt x="62515" y="6034"/>
                  <a:pt x="62454" y="6177"/>
                  <a:pt x="62413" y="6319"/>
                </a:cubicBezTo>
                <a:lnTo>
                  <a:pt x="41800" y="4427"/>
                </a:lnTo>
                <a:cubicBezTo>
                  <a:pt x="42024" y="3490"/>
                  <a:pt x="41353" y="2575"/>
                  <a:pt x="40396" y="2493"/>
                </a:cubicBezTo>
                <a:cubicBezTo>
                  <a:pt x="40339" y="2487"/>
                  <a:pt x="40283" y="2484"/>
                  <a:pt x="40227" y="2484"/>
                </a:cubicBezTo>
                <a:cubicBezTo>
                  <a:pt x="39346" y="2484"/>
                  <a:pt x="38628" y="3223"/>
                  <a:pt x="38667" y="4142"/>
                </a:cubicBezTo>
                <a:lnTo>
                  <a:pt x="17463" y="2188"/>
                </a:lnTo>
                <a:cubicBezTo>
                  <a:pt x="17891" y="1102"/>
                  <a:pt x="17057" y="1"/>
                  <a:pt x="159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2"/>
          <p:cNvSpPr txBox="1"/>
          <p:nvPr>
            <p:ph type="title"/>
          </p:nvPr>
        </p:nvSpPr>
        <p:spPr>
          <a:xfrm>
            <a:off x="720000" y="311400"/>
            <a:ext cx="578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1454" name="Google Shape;1454;p42"/>
          <p:cNvGrpSpPr/>
          <p:nvPr/>
        </p:nvGrpSpPr>
        <p:grpSpPr>
          <a:xfrm>
            <a:off x="-265511" y="-805862"/>
            <a:ext cx="10759623" cy="7368049"/>
            <a:chOff x="-265511" y="-805862"/>
            <a:chExt cx="10759623" cy="7368049"/>
          </a:xfrm>
        </p:grpSpPr>
        <p:grpSp>
          <p:nvGrpSpPr>
            <p:cNvPr id="1455" name="Google Shape;1455;p42"/>
            <p:cNvGrpSpPr/>
            <p:nvPr/>
          </p:nvGrpSpPr>
          <p:grpSpPr>
            <a:xfrm>
              <a:off x="6210350" y="-805862"/>
              <a:ext cx="4283762" cy="2371713"/>
              <a:chOff x="6210350" y="-805862"/>
              <a:chExt cx="4283762" cy="2371713"/>
            </a:xfrm>
          </p:grpSpPr>
          <p:sp>
            <p:nvSpPr>
              <p:cNvPr id="1456" name="Google Shape;1456;p42"/>
              <p:cNvSpPr/>
              <p:nvPr/>
            </p:nvSpPr>
            <p:spPr>
              <a:xfrm>
                <a:off x="7446500" y="-805862"/>
                <a:ext cx="3047612" cy="2371713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42"/>
              <p:cNvSpPr/>
              <p:nvPr/>
            </p:nvSpPr>
            <p:spPr>
              <a:xfrm>
                <a:off x="6210350" y="-99000"/>
                <a:ext cx="3429000" cy="1116525"/>
              </a:xfrm>
              <a:custGeom>
                <a:rect b="b" l="l" r="r" t="t"/>
                <a:pathLst>
                  <a:path extrusionOk="0" h="44661" w="137160">
                    <a:moveTo>
                      <a:pt x="0" y="0"/>
                    </a:moveTo>
                    <a:cubicBezTo>
                      <a:pt x="4054" y="5516"/>
                      <a:pt x="13889" y="29107"/>
                      <a:pt x="24322" y="33094"/>
                    </a:cubicBezTo>
                    <a:cubicBezTo>
                      <a:pt x="34755" y="37081"/>
                      <a:pt x="50505" y="21997"/>
                      <a:pt x="62599" y="23924"/>
                    </a:cubicBezTo>
                    <a:cubicBezTo>
                      <a:pt x="74694" y="25851"/>
                      <a:pt x="84462" y="44989"/>
                      <a:pt x="96889" y="44657"/>
                    </a:cubicBezTo>
                    <a:cubicBezTo>
                      <a:pt x="109316" y="44325"/>
                      <a:pt x="130448" y="25718"/>
                      <a:pt x="137160" y="2193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8" name="Google Shape;1458;p42"/>
            <p:cNvGrpSpPr/>
            <p:nvPr/>
          </p:nvGrpSpPr>
          <p:grpSpPr>
            <a:xfrm>
              <a:off x="3498635" y="4379400"/>
              <a:ext cx="5910876" cy="1684007"/>
              <a:chOff x="4791327" y="3919371"/>
              <a:chExt cx="4838238" cy="1378413"/>
            </a:xfrm>
          </p:grpSpPr>
          <p:sp>
            <p:nvSpPr>
              <p:cNvPr id="1459" name="Google Shape;1459;p42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42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42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42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42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42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42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42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42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42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42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42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42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42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42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42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42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42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42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42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42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42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42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42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42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42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42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42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42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42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42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42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42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42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42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42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42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42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42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42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42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42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42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42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42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42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42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42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42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42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42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42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42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42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42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42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42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42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42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42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42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42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42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42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42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42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42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42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42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42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42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42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42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42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42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42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42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42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42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42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42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42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42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42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42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42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42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42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42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42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42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42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42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42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42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42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42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42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42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42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42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42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42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42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42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42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42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42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42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42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42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42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42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42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42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42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42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42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42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42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42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42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42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42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42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42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42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42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42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2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2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42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42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42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42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42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42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42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42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2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2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2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2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2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2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2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42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2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2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2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2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2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2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2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42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2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2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42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42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2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2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2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42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2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2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2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42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2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2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2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2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42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2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2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2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2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2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2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2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2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2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2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42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2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2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2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42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2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2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2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42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2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2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2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42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2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2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2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42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2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2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2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42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2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2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2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42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2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2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2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42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2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2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2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2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2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2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2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2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2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2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2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2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2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2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2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2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2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2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2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2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2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2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2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2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2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2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2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2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2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2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2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2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2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2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2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2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2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2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2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2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2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2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2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42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2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2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2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42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2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2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2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42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2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2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42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42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42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42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42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42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2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42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42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42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42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2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42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42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2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42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42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42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42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42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42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42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42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42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42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42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42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42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42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42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42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42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42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42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42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42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42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42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42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42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42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42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42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2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2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2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2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2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2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42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42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42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42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42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42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42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42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42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42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42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42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42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42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42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42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42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42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42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42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42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42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42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42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42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42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42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42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42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42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42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42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42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42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42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42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42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42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42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42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42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42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42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42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42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42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42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42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42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42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42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2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2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2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42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42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42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42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42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42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42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42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42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42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2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2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42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42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42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42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42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42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42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42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42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42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42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42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2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42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42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2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42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42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2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42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42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2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42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42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2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42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42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2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42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42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2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42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42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2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42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42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2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42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42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2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42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42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42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42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2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42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42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42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42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42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42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42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42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42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42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42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42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42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42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42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42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42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42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42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42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42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42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42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42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42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42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42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42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42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42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42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42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42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42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42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42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42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42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42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42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42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42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42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42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42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42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42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42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42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42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42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42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42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42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42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42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42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42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42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42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42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42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42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42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42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42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42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42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42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42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42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42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42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42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42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42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42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42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42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42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42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42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42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42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42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42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42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42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42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42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42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42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42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42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42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42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42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42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42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42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42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42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42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42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42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42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42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42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42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42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42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42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42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42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42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42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42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42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42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42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42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42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42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42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42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2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42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42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2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42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2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42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42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2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42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42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42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42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42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42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42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42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42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42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42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42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42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42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42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42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42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42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42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42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42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42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59" name="Google Shape;2159;p42"/>
            <p:cNvSpPr/>
            <p:nvPr/>
          </p:nvSpPr>
          <p:spPr>
            <a:xfrm>
              <a:off x="-265511" y="4379400"/>
              <a:ext cx="2804845" cy="2182787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43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2162" name="Google Shape;2162;p43"/>
          <p:cNvSpPr txBox="1"/>
          <p:nvPr>
            <p:ph idx="2" type="title"/>
          </p:nvPr>
        </p:nvSpPr>
        <p:spPr>
          <a:xfrm>
            <a:off x="884506" y="1712994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3" name="Google Shape;2163;p43"/>
          <p:cNvSpPr txBox="1"/>
          <p:nvPr>
            <p:ph idx="1" type="subTitle"/>
          </p:nvPr>
        </p:nvSpPr>
        <p:spPr>
          <a:xfrm>
            <a:off x="1661833" y="1504335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164" name="Google Shape;2164;p43"/>
          <p:cNvSpPr txBox="1"/>
          <p:nvPr>
            <p:ph idx="3" type="subTitle"/>
          </p:nvPr>
        </p:nvSpPr>
        <p:spPr>
          <a:xfrm>
            <a:off x="1661833" y="1870992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5" name="Google Shape;2165;p43"/>
          <p:cNvSpPr txBox="1"/>
          <p:nvPr>
            <p:ph idx="4" type="title"/>
          </p:nvPr>
        </p:nvSpPr>
        <p:spPr>
          <a:xfrm>
            <a:off x="884506" y="3280969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6" name="Google Shape;2166;p43"/>
          <p:cNvSpPr txBox="1"/>
          <p:nvPr>
            <p:ph idx="5" type="subTitle"/>
          </p:nvPr>
        </p:nvSpPr>
        <p:spPr>
          <a:xfrm>
            <a:off x="1661833" y="3072299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167" name="Google Shape;2167;p43"/>
          <p:cNvSpPr txBox="1"/>
          <p:nvPr>
            <p:ph idx="6" type="subTitle"/>
          </p:nvPr>
        </p:nvSpPr>
        <p:spPr>
          <a:xfrm>
            <a:off x="1661833" y="3438960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8" name="Google Shape;2168;p43"/>
          <p:cNvSpPr txBox="1"/>
          <p:nvPr>
            <p:ph idx="7" type="title"/>
          </p:nvPr>
        </p:nvSpPr>
        <p:spPr>
          <a:xfrm>
            <a:off x="4830167" y="1712994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9" name="Google Shape;2169;p43"/>
          <p:cNvSpPr txBox="1"/>
          <p:nvPr>
            <p:ph idx="8" type="subTitle"/>
          </p:nvPr>
        </p:nvSpPr>
        <p:spPr>
          <a:xfrm>
            <a:off x="5607494" y="1504335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170" name="Google Shape;2170;p43"/>
          <p:cNvSpPr txBox="1"/>
          <p:nvPr>
            <p:ph idx="9" type="subTitle"/>
          </p:nvPr>
        </p:nvSpPr>
        <p:spPr>
          <a:xfrm>
            <a:off x="5607494" y="1870992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71" name="Google Shape;2171;p43"/>
          <p:cNvSpPr txBox="1"/>
          <p:nvPr>
            <p:ph idx="13" type="title"/>
          </p:nvPr>
        </p:nvSpPr>
        <p:spPr>
          <a:xfrm>
            <a:off x="4830167" y="3280969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2" name="Google Shape;2172;p43"/>
          <p:cNvSpPr txBox="1"/>
          <p:nvPr>
            <p:ph idx="14" type="subTitle"/>
          </p:nvPr>
        </p:nvSpPr>
        <p:spPr>
          <a:xfrm>
            <a:off x="5607494" y="3072299"/>
            <a:ext cx="2712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173" name="Google Shape;2173;p43"/>
          <p:cNvSpPr txBox="1"/>
          <p:nvPr>
            <p:ph idx="15" type="subTitle"/>
          </p:nvPr>
        </p:nvSpPr>
        <p:spPr>
          <a:xfrm>
            <a:off x="5607494" y="3438960"/>
            <a:ext cx="2712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74" name="Google Shape;2174;p43"/>
          <p:cNvGrpSpPr/>
          <p:nvPr/>
        </p:nvGrpSpPr>
        <p:grpSpPr>
          <a:xfrm>
            <a:off x="-773975" y="-770577"/>
            <a:ext cx="11515028" cy="7141946"/>
            <a:chOff x="-773975" y="-770577"/>
            <a:chExt cx="11515028" cy="7141946"/>
          </a:xfrm>
        </p:grpSpPr>
        <p:grpSp>
          <p:nvGrpSpPr>
            <p:cNvPr id="2175" name="Google Shape;2175;p43"/>
            <p:cNvGrpSpPr/>
            <p:nvPr/>
          </p:nvGrpSpPr>
          <p:grpSpPr>
            <a:xfrm>
              <a:off x="6748125" y="3573825"/>
              <a:ext cx="3388973" cy="2797544"/>
              <a:chOff x="6748125" y="3573825"/>
              <a:chExt cx="3388973" cy="2797544"/>
            </a:xfrm>
          </p:grpSpPr>
          <p:sp>
            <p:nvSpPr>
              <p:cNvPr id="2176" name="Google Shape;2176;p43"/>
              <p:cNvSpPr/>
              <p:nvPr/>
            </p:nvSpPr>
            <p:spPr>
              <a:xfrm>
                <a:off x="7810725" y="3573825"/>
                <a:ext cx="2326373" cy="2128834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43"/>
              <p:cNvSpPr/>
              <p:nvPr/>
            </p:nvSpPr>
            <p:spPr>
              <a:xfrm>
                <a:off x="6748125" y="4530629"/>
                <a:ext cx="2712817" cy="1840740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8" name="Google Shape;2178;p43"/>
            <p:cNvGrpSpPr/>
            <p:nvPr/>
          </p:nvGrpSpPr>
          <p:grpSpPr>
            <a:xfrm>
              <a:off x="4830177" y="-770577"/>
              <a:ext cx="5910876" cy="1684007"/>
              <a:chOff x="4791327" y="3919371"/>
              <a:chExt cx="4838238" cy="1378413"/>
            </a:xfrm>
          </p:grpSpPr>
          <p:sp>
            <p:nvSpPr>
              <p:cNvPr id="2179" name="Google Shape;2179;p43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43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43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43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43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43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43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43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43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43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43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43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43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43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43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43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43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43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43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43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43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43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43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43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43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43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43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43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43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43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43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43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43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43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43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43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43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43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43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43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43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43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43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43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43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43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43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43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43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43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43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43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43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43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43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43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43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43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43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43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43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43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43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43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43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43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43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43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43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43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43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43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43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43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43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43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43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43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43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43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43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43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43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43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43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43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43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43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43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43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43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43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43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43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43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43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43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43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43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43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43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43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43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43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43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43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43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43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43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43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43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43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43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43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43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43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43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43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43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43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43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43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43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43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43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43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3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3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43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43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43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43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43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43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43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43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43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43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43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43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43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43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43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43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43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43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43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43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43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43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43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43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43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43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43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43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43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43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43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43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43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43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43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43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43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43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43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43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43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43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43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43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43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43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43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43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43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43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43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43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43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43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43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43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43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43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43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43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43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43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43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43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43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43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43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43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43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43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43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43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43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43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43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43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43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43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43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43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43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43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43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43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43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43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43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43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43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43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43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43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43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43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43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43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43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43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43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43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43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43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43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43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43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43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43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43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43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43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43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43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43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43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43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43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43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43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43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43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43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43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43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43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43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43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43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43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43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43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43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43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43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43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43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43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43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43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43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43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43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43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43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43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43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43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43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43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43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43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43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43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43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43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43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43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43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43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43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43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43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43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43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43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43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43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43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43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43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43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43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43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43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43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43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43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43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43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43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43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43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43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43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43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43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43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43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43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43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43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43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43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43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43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43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43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43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43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43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43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43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43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43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43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43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43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43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43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43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43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43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43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43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43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43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43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43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43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43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43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43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43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43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43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43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43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43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43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43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43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43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43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43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43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43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4" name="Google Shape;2594;p43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5" name="Google Shape;2595;p43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6" name="Google Shape;2596;p43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7" name="Google Shape;2597;p43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8" name="Google Shape;2598;p43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43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43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43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43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43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43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43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43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43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43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43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43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43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43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43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43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43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6" name="Google Shape;2616;p43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43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43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43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43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43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43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43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43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43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43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43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43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43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43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43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43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43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43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43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43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43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43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43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43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43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43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43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43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43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43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43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43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43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43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43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43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43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43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43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43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43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43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43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43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43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43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43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43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43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43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43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43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43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43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43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43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43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43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43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43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43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43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43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43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43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43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43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43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43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43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43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43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43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43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43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43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43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43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43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43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43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43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43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43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43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43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43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43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43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43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43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43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43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43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43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43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43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43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43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43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43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43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43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43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43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43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43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43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43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43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43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43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43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43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43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43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43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43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43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43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43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43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43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43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43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43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43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43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43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43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43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43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43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43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43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43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43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43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43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43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43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43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43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43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43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43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43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43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43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43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43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43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43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43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43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43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43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43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43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43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43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43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43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43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43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43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43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43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43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43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43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43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43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43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43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43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43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43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43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43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43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43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43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43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43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43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43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43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43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43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43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43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43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43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43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43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43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43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43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43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43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43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43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43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43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43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43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43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43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43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43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43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43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43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43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43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43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43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43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43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43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p43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43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43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43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43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43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43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43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43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43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43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43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43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43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43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43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43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43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43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43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43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43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43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43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43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43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43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43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43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43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43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43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43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43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43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43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43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43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43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43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43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9" name="Google Shape;2879;p43"/>
            <p:cNvGrpSpPr/>
            <p:nvPr/>
          </p:nvGrpSpPr>
          <p:grpSpPr>
            <a:xfrm>
              <a:off x="-773975" y="3668825"/>
              <a:ext cx="4263250" cy="2128775"/>
              <a:chOff x="-773975" y="3668825"/>
              <a:chExt cx="4263250" cy="2128775"/>
            </a:xfrm>
          </p:grpSpPr>
          <p:sp>
            <p:nvSpPr>
              <p:cNvPr id="2880" name="Google Shape;2880;p43"/>
              <p:cNvSpPr/>
              <p:nvPr/>
            </p:nvSpPr>
            <p:spPr>
              <a:xfrm>
                <a:off x="359125" y="4506306"/>
                <a:ext cx="3130150" cy="1097025"/>
              </a:xfrm>
              <a:custGeom>
                <a:rect b="b" l="l" r="r" t="t"/>
                <a:pathLst>
                  <a:path extrusionOk="0" h="43881" w="125206">
                    <a:moveTo>
                      <a:pt x="0" y="27213"/>
                    </a:moveTo>
                    <a:cubicBezTo>
                      <a:pt x="4718" y="23758"/>
                      <a:pt x="17477" y="8939"/>
                      <a:pt x="28309" y="6480"/>
                    </a:cubicBezTo>
                    <a:cubicBezTo>
                      <a:pt x="39141" y="4021"/>
                      <a:pt x="53494" y="13536"/>
                      <a:pt x="64992" y="12460"/>
                    </a:cubicBezTo>
                    <a:cubicBezTo>
                      <a:pt x="76490" y="11384"/>
                      <a:pt x="87992" y="354"/>
                      <a:pt x="97295" y="22"/>
                    </a:cubicBezTo>
                    <a:cubicBezTo>
                      <a:pt x="106598" y="-310"/>
                      <a:pt x="116160" y="3157"/>
                      <a:pt x="120812" y="10467"/>
                    </a:cubicBezTo>
                    <a:cubicBezTo>
                      <a:pt x="125464" y="17777"/>
                      <a:pt x="124474" y="38312"/>
                      <a:pt x="125206" y="4388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43"/>
              <p:cNvSpPr/>
              <p:nvPr/>
            </p:nvSpPr>
            <p:spPr>
              <a:xfrm>
                <a:off x="-773975" y="3668825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4"/>
          <p:cNvSpPr txBox="1"/>
          <p:nvPr>
            <p:ph idx="1" type="subTitle"/>
          </p:nvPr>
        </p:nvSpPr>
        <p:spPr>
          <a:xfrm>
            <a:off x="722300" y="3344183"/>
            <a:ext cx="23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884" name="Google Shape;2884;p44"/>
          <p:cNvSpPr txBox="1"/>
          <p:nvPr>
            <p:ph idx="2" type="subTitle"/>
          </p:nvPr>
        </p:nvSpPr>
        <p:spPr>
          <a:xfrm>
            <a:off x="722300" y="3732401"/>
            <a:ext cx="237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85" name="Google Shape;2885;p44"/>
          <p:cNvSpPr txBox="1"/>
          <p:nvPr>
            <p:ph idx="3" type="subTitle"/>
          </p:nvPr>
        </p:nvSpPr>
        <p:spPr>
          <a:xfrm>
            <a:off x="3383392" y="3344182"/>
            <a:ext cx="23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886" name="Google Shape;2886;p44"/>
          <p:cNvSpPr txBox="1"/>
          <p:nvPr>
            <p:ph idx="4" type="subTitle"/>
          </p:nvPr>
        </p:nvSpPr>
        <p:spPr>
          <a:xfrm>
            <a:off x="3383408" y="3732400"/>
            <a:ext cx="237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87" name="Google Shape;2887;p44"/>
          <p:cNvSpPr txBox="1"/>
          <p:nvPr>
            <p:ph idx="5" type="subTitle"/>
          </p:nvPr>
        </p:nvSpPr>
        <p:spPr>
          <a:xfrm>
            <a:off x="6044500" y="3344183"/>
            <a:ext cx="23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888" name="Google Shape;2888;p44"/>
          <p:cNvSpPr txBox="1"/>
          <p:nvPr>
            <p:ph idx="6" type="subTitle"/>
          </p:nvPr>
        </p:nvSpPr>
        <p:spPr>
          <a:xfrm>
            <a:off x="6044500" y="3732401"/>
            <a:ext cx="237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89" name="Google Shape;2889;p44"/>
          <p:cNvSpPr txBox="1"/>
          <p:nvPr>
            <p:ph idx="7" type="subTitle"/>
          </p:nvPr>
        </p:nvSpPr>
        <p:spPr>
          <a:xfrm>
            <a:off x="722300" y="1688379"/>
            <a:ext cx="23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890" name="Google Shape;2890;p44"/>
          <p:cNvSpPr txBox="1"/>
          <p:nvPr>
            <p:ph idx="8" type="subTitle"/>
          </p:nvPr>
        </p:nvSpPr>
        <p:spPr>
          <a:xfrm>
            <a:off x="722300" y="2076597"/>
            <a:ext cx="237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91" name="Google Shape;2891;p44"/>
          <p:cNvSpPr txBox="1"/>
          <p:nvPr>
            <p:ph idx="9" type="subTitle"/>
          </p:nvPr>
        </p:nvSpPr>
        <p:spPr>
          <a:xfrm>
            <a:off x="3383392" y="1688379"/>
            <a:ext cx="23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892" name="Google Shape;2892;p44"/>
          <p:cNvSpPr txBox="1"/>
          <p:nvPr>
            <p:ph idx="13" type="subTitle"/>
          </p:nvPr>
        </p:nvSpPr>
        <p:spPr>
          <a:xfrm>
            <a:off x="3383408" y="2076597"/>
            <a:ext cx="237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93" name="Google Shape;2893;p44"/>
          <p:cNvSpPr txBox="1"/>
          <p:nvPr>
            <p:ph idx="14" type="subTitle"/>
          </p:nvPr>
        </p:nvSpPr>
        <p:spPr>
          <a:xfrm>
            <a:off x="6044500" y="1688379"/>
            <a:ext cx="237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894" name="Google Shape;2894;p44"/>
          <p:cNvSpPr txBox="1"/>
          <p:nvPr>
            <p:ph idx="15" type="subTitle"/>
          </p:nvPr>
        </p:nvSpPr>
        <p:spPr>
          <a:xfrm>
            <a:off x="6044500" y="2076597"/>
            <a:ext cx="237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95" name="Google Shape;2895;p44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2896" name="Google Shape;2896;p44"/>
          <p:cNvGrpSpPr/>
          <p:nvPr/>
        </p:nvGrpSpPr>
        <p:grpSpPr>
          <a:xfrm>
            <a:off x="-628850" y="-508200"/>
            <a:ext cx="11200446" cy="6758001"/>
            <a:chOff x="-628850" y="-508200"/>
            <a:chExt cx="11200446" cy="6758001"/>
          </a:xfrm>
        </p:grpSpPr>
        <p:sp>
          <p:nvSpPr>
            <p:cNvPr id="2897" name="Google Shape;2897;p44"/>
            <p:cNvSpPr/>
            <p:nvPr/>
          </p:nvSpPr>
          <p:spPr>
            <a:xfrm>
              <a:off x="8316625" y="-508200"/>
              <a:ext cx="2254971" cy="2316745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44"/>
            <p:cNvSpPr/>
            <p:nvPr/>
          </p:nvSpPr>
          <p:spPr>
            <a:xfrm>
              <a:off x="8316625" y="3778100"/>
              <a:ext cx="2118866" cy="2471701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9" name="Google Shape;2899;p44"/>
            <p:cNvGrpSpPr/>
            <p:nvPr/>
          </p:nvGrpSpPr>
          <p:grpSpPr>
            <a:xfrm>
              <a:off x="-628850" y="2528875"/>
              <a:ext cx="2041250" cy="3239275"/>
              <a:chOff x="-628850" y="2528875"/>
              <a:chExt cx="2041250" cy="3239275"/>
            </a:xfrm>
          </p:grpSpPr>
          <p:sp>
            <p:nvSpPr>
              <p:cNvPr id="2900" name="Google Shape;2900;p44"/>
              <p:cNvSpPr/>
              <p:nvPr/>
            </p:nvSpPr>
            <p:spPr>
              <a:xfrm>
                <a:off x="-628850" y="3639375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44"/>
              <p:cNvSpPr/>
              <p:nvPr/>
            </p:nvSpPr>
            <p:spPr>
              <a:xfrm>
                <a:off x="-326750" y="2528875"/>
                <a:ext cx="653500" cy="1864025"/>
              </a:xfrm>
              <a:custGeom>
                <a:rect b="b" l="l" r="r" t="t"/>
                <a:pathLst>
                  <a:path extrusionOk="0" h="74561" w="26140">
                    <a:moveTo>
                      <a:pt x="0" y="74561"/>
                    </a:moveTo>
                    <a:cubicBezTo>
                      <a:pt x="4253" y="72900"/>
                      <a:pt x="22395" y="70109"/>
                      <a:pt x="25518" y="64593"/>
                    </a:cubicBezTo>
                    <a:cubicBezTo>
                      <a:pt x="28641" y="59077"/>
                      <a:pt x="19005" y="49375"/>
                      <a:pt x="18739" y="41467"/>
                    </a:cubicBezTo>
                    <a:cubicBezTo>
                      <a:pt x="18473" y="33559"/>
                      <a:pt x="26581" y="24056"/>
                      <a:pt x="23923" y="17145"/>
                    </a:cubicBezTo>
                    <a:cubicBezTo>
                      <a:pt x="21265" y="10234"/>
                      <a:pt x="6313" y="2858"/>
                      <a:pt x="2791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45"/>
          <p:cNvSpPr txBox="1"/>
          <p:nvPr>
            <p:ph type="title"/>
          </p:nvPr>
        </p:nvSpPr>
        <p:spPr>
          <a:xfrm>
            <a:off x="1020732" y="1190241"/>
            <a:ext cx="3250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2904" name="Google Shape;2904;p45"/>
          <p:cNvSpPr txBox="1"/>
          <p:nvPr>
            <p:ph idx="1" type="body"/>
          </p:nvPr>
        </p:nvSpPr>
        <p:spPr>
          <a:xfrm>
            <a:off x="1020732" y="1849339"/>
            <a:ext cx="3250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5" name="Google Shape;2905;p45"/>
          <p:cNvSpPr txBox="1"/>
          <p:nvPr>
            <p:ph idx="2" type="title"/>
          </p:nvPr>
        </p:nvSpPr>
        <p:spPr>
          <a:xfrm>
            <a:off x="4873068" y="1190241"/>
            <a:ext cx="32502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2906" name="Google Shape;2906;p45"/>
          <p:cNvSpPr txBox="1"/>
          <p:nvPr>
            <p:ph idx="3" type="body"/>
          </p:nvPr>
        </p:nvSpPr>
        <p:spPr>
          <a:xfrm>
            <a:off x="4873068" y="1849339"/>
            <a:ext cx="32502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907" name="Google Shape;2907;p45"/>
          <p:cNvGrpSpPr/>
          <p:nvPr/>
        </p:nvGrpSpPr>
        <p:grpSpPr>
          <a:xfrm>
            <a:off x="-897774" y="-1168523"/>
            <a:ext cx="10939547" cy="6889786"/>
            <a:chOff x="-966872" y="-1016123"/>
            <a:chExt cx="10939547" cy="6889786"/>
          </a:xfrm>
        </p:grpSpPr>
        <p:sp>
          <p:nvSpPr>
            <p:cNvPr id="2908" name="Google Shape;2908;p45"/>
            <p:cNvSpPr/>
            <p:nvPr/>
          </p:nvSpPr>
          <p:spPr>
            <a:xfrm>
              <a:off x="-849475" y="3378625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5"/>
            <p:cNvSpPr/>
            <p:nvPr/>
          </p:nvSpPr>
          <p:spPr>
            <a:xfrm>
              <a:off x="-966872" y="-1016123"/>
              <a:ext cx="2407824" cy="2391653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5"/>
            <p:cNvSpPr/>
            <p:nvPr/>
          </p:nvSpPr>
          <p:spPr>
            <a:xfrm>
              <a:off x="8174163" y="-565612"/>
              <a:ext cx="1577842" cy="1840585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rgbClr val="629E96">
                <a:alpha val="4235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5"/>
            <p:cNvSpPr/>
            <p:nvPr/>
          </p:nvSpPr>
          <p:spPr>
            <a:xfrm>
              <a:off x="7960275" y="3883463"/>
              <a:ext cx="1866025" cy="1707575"/>
            </a:xfrm>
            <a:custGeom>
              <a:rect b="b" l="l" r="r" t="t"/>
              <a:pathLst>
                <a:path extrusionOk="0" h="68303" w="74641">
                  <a:moveTo>
                    <a:pt x="45095" y="1"/>
                  </a:moveTo>
                  <a:cubicBezTo>
                    <a:pt x="40323" y="1"/>
                    <a:pt x="35722" y="1779"/>
                    <a:pt x="32115" y="5901"/>
                  </a:cubicBezTo>
                  <a:cubicBezTo>
                    <a:pt x="31941" y="6092"/>
                    <a:pt x="31687" y="6219"/>
                    <a:pt x="31512" y="6425"/>
                  </a:cubicBezTo>
                  <a:cubicBezTo>
                    <a:pt x="22638" y="16791"/>
                    <a:pt x="32655" y="24792"/>
                    <a:pt x="14446" y="36349"/>
                  </a:cubicBezTo>
                  <a:cubicBezTo>
                    <a:pt x="1" y="45493"/>
                    <a:pt x="11169" y="68302"/>
                    <a:pt x="30444" y="68302"/>
                  </a:cubicBezTo>
                  <a:cubicBezTo>
                    <a:pt x="35697" y="68302"/>
                    <a:pt x="41553" y="66607"/>
                    <a:pt x="47657" y="62479"/>
                  </a:cubicBezTo>
                  <a:cubicBezTo>
                    <a:pt x="61008" y="53447"/>
                    <a:pt x="67929" y="43620"/>
                    <a:pt x="70755" y="31698"/>
                  </a:cubicBezTo>
                  <a:cubicBezTo>
                    <a:pt x="74640" y="15363"/>
                    <a:pt x="59125" y="1"/>
                    <a:pt x="4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5"/>
            <p:cNvSpPr/>
            <p:nvPr/>
          </p:nvSpPr>
          <p:spPr>
            <a:xfrm>
              <a:off x="-141375" y="4413338"/>
              <a:ext cx="2152175" cy="1460325"/>
            </a:xfrm>
            <a:custGeom>
              <a:rect b="b" l="l" r="r" t="t"/>
              <a:pathLst>
                <a:path extrusionOk="0" h="58413" w="86087">
                  <a:moveTo>
                    <a:pt x="45454" y="1"/>
                  </a:moveTo>
                  <a:cubicBezTo>
                    <a:pt x="19492" y="1"/>
                    <a:pt x="0" y="27338"/>
                    <a:pt x="7664" y="44133"/>
                  </a:cubicBezTo>
                  <a:cubicBezTo>
                    <a:pt x="12217" y="54137"/>
                    <a:pt x="19978" y="58412"/>
                    <a:pt x="26997" y="58412"/>
                  </a:cubicBezTo>
                  <a:cubicBezTo>
                    <a:pt x="33245" y="58412"/>
                    <a:pt x="38905" y="55026"/>
                    <a:pt x="41192" y="49277"/>
                  </a:cubicBezTo>
                  <a:cubicBezTo>
                    <a:pt x="43835" y="42653"/>
                    <a:pt x="49763" y="38723"/>
                    <a:pt x="57819" y="38723"/>
                  </a:cubicBezTo>
                  <a:cubicBezTo>
                    <a:pt x="60072" y="38723"/>
                    <a:pt x="62492" y="39031"/>
                    <a:pt x="65053" y="39673"/>
                  </a:cubicBezTo>
                  <a:cubicBezTo>
                    <a:pt x="66481" y="40031"/>
                    <a:pt x="67800" y="40188"/>
                    <a:pt x="69016" y="40188"/>
                  </a:cubicBezTo>
                  <a:cubicBezTo>
                    <a:pt x="77764" y="40188"/>
                    <a:pt x="81118" y="32037"/>
                    <a:pt x="81118" y="32037"/>
                  </a:cubicBezTo>
                  <a:cubicBezTo>
                    <a:pt x="83483" y="24988"/>
                    <a:pt x="86087" y="9669"/>
                    <a:pt x="55432" y="1350"/>
                  </a:cubicBezTo>
                  <a:cubicBezTo>
                    <a:pt x="52032" y="426"/>
                    <a:pt x="48693" y="1"/>
                    <a:pt x="45454" y="1"/>
                  </a:cubicBezTo>
                  <a:close/>
                </a:path>
              </a:pathLst>
            </a:custGeom>
            <a:solidFill>
              <a:srgbClr val="629E96">
                <a:alpha val="4235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5"/>
            <p:cNvSpPr/>
            <p:nvPr/>
          </p:nvSpPr>
          <p:spPr>
            <a:xfrm>
              <a:off x="3296675" y="-101650"/>
              <a:ext cx="5462475" cy="830475"/>
            </a:xfrm>
            <a:custGeom>
              <a:rect b="b" l="l" r="r" t="t"/>
              <a:pathLst>
                <a:path extrusionOk="0" h="33219" w="218499">
                  <a:moveTo>
                    <a:pt x="0" y="798"/>
                  </a:moveTo>
                  <a:cubicBezTo>
                    <a:pt x="5316" y="2194"/>
                    <a:pt x="23391" y="3788"/>
                    <a:pt x="31897" y="9171"/>
                  </a:cubicBezTo>
                  <a:cubicBezTo>
                    <a:pt x="40403" y="14554"/>
                    <a:pt x="41068" y="31433"/>
                    <a:pt x="51036" y="33094"/>
                  </a:cubicBezTo>
                  <a:cubicBezTo>
                    <a:pt x="61004" y="34755"/>
                    <a:pt x="78415" y="19338"/>
                    <a:pt x="91706" y="19139"/>
                  </a:cubicBezTo>
                  <a:cubicBezTo>
                    <a:pt x="104997" y="18940"/>
                    <a:pt x="118619" y="33227"/>
                    <a:pt x="130780" y="31898"/>
                  </a:cubicBezTo>
                  <a:cubicBezTo>
                    <a:pt x="142941" y="30569"/>
                    <a:pt x="150052" y="16481"/>
                    <a:pt x="164672" y="11165"/>
                  </a:cubicBezTo>
                  <a:cubicBezTo>
                    <a:pt x="179292" y="5849"/>
                    <a:pt x="209528" y="1861"/>
                    <a:pt x="218499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5"/>
            <p:cNvSpPr/>
            <p:nvPr/>
          </p:nvSpPr>
          <p:spPr>
            <a:xfrm>
              <a:off x="4420475" y="4456022"/>
              <a:ext cx="5552200" cy="910700"/>
            </a:xfrm>
            <a:custGeom>
              <a:rect b="b" l="l" r="r" t="t"/>
              <a:pathLst>
                <a:path extrusionOk="0" h="36428" w="222088">
                  <a:moveTo>
                    <a:pt x="0" y="36428"/>
                  </a:moveTo>
                  <a:cubicBezTo>
                    <a:pt x="4054" y="31976"/>
                    <a:pt x="13291" y="12638"/>
                    <a:pt x="24322" y="9714"/>
                  </a:cubicBezTo>
                  <a:cubicBezTo>
                    <a:pt x="35353" y="6790"/>
                    <a:pt x="53163" y="19550"/>
                    <a:pt x="66188" y="18885"/>
                  </a:cubicBezTo>
                  <a:cubicBezTo>
                    <a:pt x="79213" y="18221"/>
                    <a:pt x="90775" y="5860"/>
                    <a:pt x="102471" y="5727"/>
                  </a:cubicBezTo>
                  <a:cubicBezTo>
                    <a:pt x="114167" y="5594"/>
                    <a:pt x="123410" y="18998"/>
                    <a:pt x="136363" y="18087"/>
                  </a:cubicBezTo>
                  <a:cubicBezTo>
                    <a:pt x="149316" y="17176"/>
                    <a:pt x="165903" y="-2466"/>
                    <a:pt x="180190" y="259"/>
                  </a:cubicBezTo>
                  <a:cubicBezTo>
                    <a:pt x="194478" y="2984"/>
                    <a:pt x="215105" y="28739"/>
                    <a:pt x="222088" y="3443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_1"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6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2917" name="Google Shape;2917;p46"/>
          <p:cNvGrpSpPr/>
          <p:nvPr/>
        </p:nvGrpSpPr>
        <p:grpSpPr>
          <a:xfrm>
            <a:off x="-566000" y="-131075"/>
            <a:ext cx="11273841" cy="6077813"/>
            <a:chOff x="-566000" y="-131075"/>
            <a:chExt cx="11273841" cy="6077813"/>
          </a:xfrm>
        </p:grpSpPr>
        <p:sp>
          <p:nvSpPr>
            <p:cNvPr id="2918" name="Google Shape;2918;p46"/>
            <p:cNvSpPr/>
            <p:nvPr/>
          </p:nvSpPr>
          <p:spPr>
            <a:xfrm>
              <a:off x="8248575" y="-131075"/>
              <a:ext cx="2254971" cy="2316745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8588975" y="2998300"/>
              <a:ext cx="2118866" cy="2471701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-566000" y="3817963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-481450" y="4294698"/>
              <a:ext cx="2346525" cy="1175300"/>
            </a:xfrm>
            <a:custGeom>
              <a:rect b="b" l="l" r="r" t="t"/>
              <a:pathLst>
                <a:path extrusionOk="0" h="47012" w="93861">
                  <a:moveTo>
                    <a:pt x="93861" y="47012"/>
                  </a:moveTo>
                  <a:cubicBezTo>
                    <a:pt x="89811" y="43380"/>
                    <a:pt x="77938" y="28854"/>
                    <a:pt x="69558" y="25222"/>
                  </a:cubicBezTo>
                  <a:cubicBezTo>
                    <a:pt x="61178" y="21590"/>
                    <a:pt x="49585" y="29273"/>
                    <a:pt x="43579" y="25222"/>
                  </a:cubicBezTo>
                  <a:cubicBezTo>
                    <a:pt x="37573" y="21172"/>
                    <a:pt x="40785" y="4271"/>
                    <a:pt x="33522" y="919"/>
                  </a:cubicBezTo>
                  <a:cubicBezTo>
                    <a:pt x="26259" y="-2433"/>
                    <a:pt x="5587" y="4411"/>
                    <a:pt x="0" y="510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720000" y="3114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b="0" i="0" sz="34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b="0" i="0" sz="36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6" name="Shape 10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7" name="Google Shape;10847;p1"/>
          <p:cNvGrpSpPr/>
          <p:nvPr/>
        </p:nvGrpSpPr>
        <p:grpSpPr>
          <a:xfrm>
            <a:off x="6256076" y="-426776"/>
            <a:ext cx="3997321" cy="5284020"/>
            <a:chOff x="6422963" y="-816075"/>
            <a:chExt cx="3997321" cy="5284020"/>
          </a:xfrm>
        </p:grpSpPr>
        <p:sp>
          <p:nvSpPr>
            <p:cNvPr id="10848" name="Google Shape;10848;p1"/>
            <p:cNvSpPr/>
            <p:nvPr/>
          </p:nvSpPr>
          <p:spPr>
            <a:xfrm>
              <a:off x="6422963" y="1357150"/>
              <a:ext cx="3997321" cy="3110795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9" name="Google Shape;10849;p1"/>
            <p:cNvSpPr/>
            <p:nvPr/>
          </p:nvSpPr>
          <p:spPr>
            <a:xfrm>
              <a:off x="8254736" y="-816075"/>
              <a:ext cx="1215350" cy="4764700"/>
            </a:xfrm>
            <a:custGeom>
              <a:rect b="b" l="l" r="r" t="t"/>
              <a:pathLst>
                <a:path extrusionOk="0" h="190588" w="48614">
                  <a:moveTo>
                    <a:pt x="22299" y="0"/>
                  </a:moveTo>
                  <a:cubicBezTo>
                    <a:pt x="24027" y="5582"/>
                    <a:pt x="33197" y="22594"/>
                    <a:pt x="32665" y="33492"/>
                  </a:cubicBezTo>
                  <a:cubicBezTo>
                    <a:pt x="32133" y="44390"/>
                    <a:pt x="21368" y="52764"/>
                    <a:pt x="19109" y="65390"/>
                  </a:cubicBezTo>
                  <a:cubicBezTo>
                    <a:pt x="16850" y="78016"/>
                    <a:pt x="22166" y="93699"/>
                    <a:pt x="19109" y="109249"/>
                  </a:cubicBezTo>
                  <a:cubicBezTo>
                    <a:pt x="16052" y="124799"/>
                    <a:pt x="-4149" y="145134"/>
                    <a:pt x="768" y="158690"/>
                  </a:cubicBezTo>
                  <a:cubicBezTo>
                    <a:pt x="5686" y="172247"/>
                    <a:pt x="40640" y="185272"/>
                    <a:pt x="48614" y="190588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0" name="Google Shape;10850;p1"/>
          <p:cNvSpPr/>
          <p:nvPr/>
        </p:nvSpPr>
        <p:spPr>
          <a:xfrm>
            <a:off x="4569303" y="-584124"/>
            <a:ext cx="3849600" cy="384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1" name="Google Shape;10851;p1"/>
          <p:cNvPicPr preferRelativeResize="0"/>
          <p:nvPr/>
        </p:nvPicPr>
        <p:blipFill rotWithShape="1">
          <a:blip r:embed="rId3">
            <a:alphaModFix amt="80000"/>
          </a:blip>
          <a:srcRect b="0" l="19349" r="1928" t="-17881"/>
          <a:stretch/>
        </p:blipFill>
        <p:spPr>
          <a:xfrm>
            <a:off x="4838563" y="-225040"/>
            <a:ext cx="3146914" cy="3131431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52" name="Google Shape;10852;p1"/>
          <p:cNvSpPr txBox="1"/>
          <p:nvPr>
            <p:ph type="ctrTitle"/>
          </p:nvPr>
        </p:nvSpPr>
        <p:spPr>
          <a:xfrm>
            <a:off x="517759" y="2533625"/>
            <a:ext cx="5778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-ES">
                <a:solidFill>
                  <a:srgbClr val="E2B76E"/>
                </a:solidFill>
              </a:rPr>
              <a:t>WHITEETH</a:t>
            </a:r>
            <a:endParaRPr>
              <a:solidFill>
                <a:srgbClr val="E2B76E"/>
              </a:solidFill>
            </a:endParaRPr>
          </a:p>
        </p:txBody>
      </p:sp>
      <p:sp>
        <p:nvSpPr>
          <p:cNvPr id="10853" name="Google Shape;10853;p1"/>
          <p:cNvSpPr txBox="1"/>
          <p:nvPr>
            <p:ph idx="1" type="subTitle"/>
          </p:nvPr>
        </p:nvSpPr>
        <p:spPr>
          <a:xfrm>
            <a:off x="707425" y="3651850"/>
            <a:ext cx="2142981" cy="1031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Carla </a:t>
            </a:r>
            <a:r>
              <a:rPr b="1" lang="es-ES" sz="1100">
                <a:solidFill>
                  <a:srgbClr val="7BAAA0"/>
                </a:solidFill>
              </a:rPr>
              <a:t>Deveaud</a:t>
            </a:r>
            <a:r>
              <a:rPr lang="es-ES" sz="1100"/>
              <a:t> Sánchez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Jezabel </a:t>
            </a:r>
            <a:r>
              <a:rPr b="1" lang="es-ES" sz="1100">
                <a:solidFill>
                  <a:srgbClr val="7BAAA0"/>
                </a:solidFill>
              </a:rPr>
              <a:t>Esbrí</a:t>
            </a:r>
            <a:r>
              <a:rPr lang="es-ES" sz="1100"/>
              <a:t> Rodríguez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Evgeny </a:t>
            </a:r>
            <a:r>
              <a:rPr b="1" lang="es-ES" sz="1100">
                <a:solidFill>
                  <a:srgbClr val="7BAAA0"/>
                </a:solidFill>
              </a:rPr>
              <a:t>Grachev </a:t>
            </a:r>
            <a:endParaRPr b="1" sz="1100">
              <a:solidFill>
                <a:srgbClr val="7BAA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Yassmina </a:t>
            </a:r>
            <a:r>
              <a:rPr b="1" lang="es-ES" sz="1100">
                <a:solidFill>
                  <a:srgbClr val="7BAAA0"/>
                </a:solidFill>
              </a:rPr>
              <a:t>Jebbour</a:t>
            </a:r>
            <a:r>
              <a:rPr lang="es-ES" sz="1100"/>
              <a:t> Maamri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Manuel </a:t>
            </a:r>
            <a:r>
              <a:rPr b="1" lang="es-ES" sz="1100">
                <a:solidFill>
                  <a:srgbClr val="7BAAA0"/>
                </a:solidFill>
              </a:rPr>
              <a:t>Rocamora</a:t>
            </a:r>
            <a:r>
              <a:rPr lang="es-ES" sz="1100"/>
              <a:t> Valenti</a:t>
            </a:r>
            <a:endParaRPr sz="1100"/>
          </a:p>
        </p:txBody>
      </p:sp>
      <p:sp>
        <p:nvSpPr>
          <p:cNvPr id="10854" name="Google Shape;10854;p1"/>
          <p:cNvSpPr txBox="1"/>
          <p:nvPr/>
        </p:nvSpPr>
        <p:spPr>
          <a:xfrm>
            <a:off x="4184313" y="-1533386"/>
            <a:ext cx="5118886" cy="6452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Font typeface="Abhaya Libre SemiBold"/>
              <a:buNone/>
            </a:pPr>
            <a:r>
              <a:rPr b="0" i="0" lang="es-ES" sz="54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CONTENT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1" name="Shape 10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2" name="Google Shape;10962;p10"/>
          <p:cNvSpPr/>
          <p:nvPr/>
        </p:nvSpPr>
        <p:spPr>
          <a:xfrm>
            <a:off x="6444343" y="-289636"/>
            <a:ext cx="3727269" cy="2299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5D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3" name="Google Shape;10963;p10"/>
          <p:cNvSpPr txBox="1"/>
          <p:nvPr>
            <p:ph idx="1" type="subTitle"/>
          </p:nvPr>
        </p:nvSpPr>
        <p:spPr>
          <a:xfrm>
            <a:off x="4399790" y="1064412"/>
            <a:ext cx="2289837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Peri-implantitis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64" name="Google Shape;10964;p10"/>
          <p:cNvSpPr txBox="1"/>
          <p:nvPr>
            <p:ph idx="2" type="subTitle"/>
          </p:nvPr>
        </p:nvSpPr>
        <p:spPr>
          <a:xfrm>
            <a:off x="4716918" y="1322858"/>
            <a:ext cx="3094500" cy="2497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Peri-implantitis is an </a:t>
            </a:r>
            <a:r>
              <a:rPr b="1" lang="es-ES" sz="1050">
                <a:solidFill>
                  <a:srgbClr val="7BAAA0"/>
                </a:solidFill>
              </a:rPr>
              <a:t>inflammatory condition</a:t>
            </a:r>
            <a:r>
              <a:rPr lang="es-ES" sz="1050"/>
              <a:t> that affects the tissues surrounding a </a:t>
            </a:r>
            <a:r>
              <a:rPr b="1" lang="es-ES" sz="1050">
                <a:solidFill>
                  <a:srgbClr val="7BAAA0"/>
                </a:solidFill>
              </a:rPr>
              <a:t>dental </a:t>
            </a:r>
            <a:r>
              <a:rPr b="1" lang="es-ES" sz="1100">
                <a:solidFill>
                  <a:srgbClr val="7BAAA0"/>
                </a:solidFill>
              </a:rPr>
              <a:t>implant</a:t>
            </a:r>
            <a:r>
              <a:rPr lang="es-ES" sz="1050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It is similar to </a:t>
            </a:r>
            <a:r>
              <a:rPr b="1" lang="es-ES" sz="1050">
                <a:solidFill>
                  <a:srgbClr val="7BAAA0"/>
                </a:solidFill>
              </a:rPr>
              <a:t>periodontal disease </a:t>
            </a:r>
            <a:r>
              <a:rPr lang="es-ES" sz="1050"/>
              <a:t>that affects natural teeth. It can result in implant loss if it’s </a:t>
            </a:r>
            <a:r>
              <a:rPr b="1" lang="es-ES" sz="1050">
                <a:solidFill>
                  <a:srgbClr val="7BAAA0"/>
                </a:solidFill>
              </a:rPr>
              <a:t>not properly treated</a:t>
            </a:r>
            <a:r>
              <a:rPr lang="es-ES" sz="105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Around </a:t>
            </a:r>
            <a:r>
              <a:rPr b="1" lang="es-ES" sz="1050">
                <a:solidFill>
                  <a:srgbClr val="7BAAA0"/>
                </a:solidFill>
              </a:rPr>
              <a:t>24% develop peri-implantitis </a:t>
            </a:r>
            <a:r>
              <a:rPr lang="es-ES" sz="1050"/>
              <a:t>in the medium term, and over </a:t>
            </a:r>
            <a:r>
              <a:rPr b="1" lang="es-ES" sz="1050">
                <a:solidFill>
                  <a:srgbClr val="7BAAA0"/>
                </a:solidFill>
              </a:rPr>
              <a:t>50% have peri-implantitis and/or mucositis,</a:t>
            </a:r>
            <a:r>
              <a:rPr lang="es-ES" sz="1050"/>
              <a:t> threatening implant survival.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</p:txBody>
      </p:sp>
      <p:sp>
        <p:nvSpPr>
          <p:cNvPr id="10965" name="Google Shape;10965;p10"/>
          <p:cNvSpPr/>
          <p:nvPr/>
        </p:nvSpPr>
        <p:spPr>
          <a:xfrm>
            <a:off x="0" y="-29561"/>
            <a:ext cx="3342674" cy="5202621"/>
          </a:xfrm>
          <a:prstGeom prst="rect">
            <a:avLst/>
          </a:prstGeom>
          <a:solidFill>
            <a:srgbClr val="7BA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BAA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6" name="Google Shape;10966;p10"/>
          <p:cNvSpPr txBox="1"/>
          <p:nvPr/>
        </p:nvSpPr>
        <p:spPr>
          <a:xfrm>
            <a:off x="538632" y="31302"/>
            <a:ext cx="5765038" cy="82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67" name="Google Shape;10967;p10"/>
          <p:cNvSpPr/>
          <p:nvPr/>
        </p:nvSpPr>
        <p:spPr>
          <a:xfrm>
            <a:off x="3682558" y="86959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68" name="Google Shape;10968;p10"/>
          <p:cNvGrpSpPr/>
          <p:nvPr/>
        </p:nvGrpSpPr>
        <p:grpSpPr>
          <a:xfrm>
            <a:off x="3908661" y="1097119"/>
            <a:ext cx="355093" cy="352253"/>
            <a:chOff x="-26215825" y="2341200"/>
            <a:chExt cx="296975" cy="294600"/>
          </a:xfrm>
        </p:grpSpPr>
        <p:sp>
          <p:nvSpPr>
            <p:cNvPr id="10969" name="Google Shape;10969;p10"/>
            <p:cNvSpPr/>
            <p:nvPr/>
          </p:nvSpPr>
          <p:spPr>
            <a:xfrm>
              <a:off x="-26215025" y="2463275"/>
              <a:ext cx="296175" cy="172525"/>
            </a:xfrm>
            <a:custGeom>
              <a:rect b="b" l="l" r="r" t="t"/>
              <a:pathLst>
                <a:path extrusionOk="0" h="6901" w="11847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0" name="Google Shape;10970;p10"/>
            <p:cNvSpPr/>
            <p:nvPr/>
          </p:nvSpPr>
          <p:spPr>
            <a:xfrm>
              <a:off x="-26215825" y="2341200"/>
              <a:ext cx="296975" cy="119750"/>
            </a:xfrm>
            <a:custGeom>
              <a:rect b="b" l="l" r="r" t="t"/>
              <a:pathLst>
                <a:path extrusionOk="0" h="4790" w="11879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que contiene interior, comida, alimentos, plato&#10;&#10;Descripción generada automáticamente" id="10971" name="Google Shape;109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97" y="1449372"/>
            <a:ext cx="3052551" cy="21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72" name="Google Shape;10972;p10"/>
          <p:cNvSpPr txBox="1"/>
          <p:nvPr/>
        </p:nvSpPr>
        <p:spPr>
          <a:xfrm>
            <a:off x="383627" y="-867796"/>
            <a:ext cx="6306000" cy="79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we want to get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5B5D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6" name="Shape 10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" name="Google Shape;10977;p11"/>
          <p:cNvSpPr txBox="1"/>
          <p:nvPr>
            <p:ph idx="9" type="title"/>
          </p:nvPr>
        </p:nvSpPr>
        <p:spPr>
          <a:xfrm>
            <a:off x="395114" y="1691304"/>
            <a:ext cx="6306000" cy="79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3. </a:t>
            </a:r>
            <a:r>
              <a:rPr b="1" lang="es-ES" sz="3600">
                <a:solidFill>
                  <a:srgbClr val="7BAAA0"/>
                </a:solidFill>
              </a:rPr>
              <a:t>What</a:t>
            </a:r>
            <a:r>
              <a:rPr lang="es-ES" sz="3600">
                <a:solidFill>
                  <a:srgbClr val="5B5D64"/>
                </a:solidFill>
              </a:rPr>
              <a:t> do </a:t>
            </a:r>
            <a:r>
              <a:rPr b="1" lang="es-ES" sz="3600">
                <a:solidFill>
                  <a:srgbClr val="7BAAA0"/>
                </a:solidFill>
              </a:rPr>
              <a:t>we want to get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0978" name="Google Shape;10978;p11"/>
          <p:cNvSpPr/>
          <p:nvPr/>
        </p:nvSpPr>
        <p:spPr>
          <a:xfrm>
            <a:off x="-2922528" y="-709479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9" name="Google Shape;10979;p11"/>
          <p:cNvSpPr/>
          <p:nvPr/>
        </p:nvSpPr>
        <p:spPr>
          <a:xfrm>
            <a:off x="-5087563" y="4479637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0" name="Google Shape;10980;p11"/>
          <p:cNvSpPr txBox="1"/>
          <p:nvPr>
            <p:ph idx="1" type="subTitle"/>
          </p:nvPr>
        </p:nvSpPr>
        <p:spPr>
          <a:xfrm>
            <a:off x="-5935547" y="856284"/>
            <a:ext cx="549809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Identifying Factors for Faster Dentoalveolar Surgeries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81" name="Google Shape;10981;p11"/>
          <p:cNvSpPr txBox="1"/>
          <p:nvPr>
            <p:ph idx="2" type="subTitle"/>
          </p:nvPr>
        </p:nvSpPr>
        <p:spPr>
          <a:xfrm>
            <a:off x="-5087563" y="1691304"/>
            <a:ext cx="4837112" cy="1078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The first is to study which </a:t>
            </a:r>
            <a:r>
              <a:rPr b="1" lang="es-ES" sz="1050">
                <a:solidFill>
                  <a:srgbClr val="7BAAA0"/>
                </a:solidFill>
              </a:rPr>
              <a:t>factors are associated </a:t>
            </a:r>
            <a:r>
              <a:rPr lang="es-ES" sz="1050"/>
              <a:t>with an increase in operative </a:t>
            </a:r>
            <a:r>
              <a:rPr b="1" lang="es-ES" sz="1050">
                <a:solidFill>
                  <a:srgbClr val="7BAAA0"/>
                </a:solidFill>
              </a:rPr>
              <a:t>time in Dentoalveolar Surgery </a:t>
            </a:r>
            <a:r>
              <a:rPr lang="es-ES" sz="1050"/>
              <a:t>patients.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With this, we will be able to </a:t>
            </a:r>
            <a:r>
              <a:rPr b="1" lang="es-ES" sz="1050">
                <a:solidFill>
                  <a:srgbClr val="7BAAA0"/>
                </a:solidFill>
              </a:rPr>
              <a:t>predict the consultation time for each client</a:t>
            </a:r>
            <a:r>
              <a:rPr lang="es-ES" sz="1050"/>
              <a:t>, achieving better management of the clinic</a:t>
            </a:r>
            <a:endParaRPr sz="1050"/>
          </a:p>
        </p:txBody>
      </p:sp>
      <p:sp>
        <p:nvSpPr>
          <p:cNvPr id="10982" name="Google Shape;10982;p11"/>
          <p:cNvSpPr txBox="1"/>
          <p:nvPr>
            <p:ph type="title"/>
          </p:nvPr>
        </p:nvSpPr>
        <p:spPr>
          <a:xfrm>
            <a:off x="-3997217" y="-143925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A</a:t>
            </a:r>
            <a:endParaRPr/>
          </a:p>
        </p:txBody>
      </p:sp>
      <p:sp>
        <p:nvSpPr>
          <p:cNvPr id="10983" name="Google Shape;10983;p11"/>
          <p:cNvSpPr txBox="1"/>
          <p:nvPr>
            <p:ph idx="3" type="title"/>
          </p:nvPr>
        </p:nvSpPr>
        <p:spPr>
          <a:xfrm>
            <a:off x="-4997113" y="4693917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B</a:t>
            </a:r>
            <a:endParaRPr/>
          </a:p>
        </p:txBody>
      </p:sp>
      <p:sp>
        <p:nvSpPr>
          <p:cNvPr id="10984" name="Google Shape;10984;p11"/>
          <p:cNvSpPr/>
          <p:nvPr/>
        </p:nvSpPr>
        <p:spPr>
          <a:xfrm>
            <a:off x="5824944" y="281050"/>
            <a:ext cx="3181200" cy="31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5" name="Google Shape;10985;p11"/>
          <p:cNvPicPr preferRelativeResize="0"/>
          <p:nvPr/>
        </p:nvPicPr>
        <p:blipFill rotWithShape="1">
          <a:blip r:embed="rId3">
            <a:alphaModFix amt="80000"/>
          </a:blip>
          <a:srcRect b="0" l="43143" r="595" t="0"/>
          <a:stretch/>
        </p:blipFill>
        <p:spPr>
          <a:xfrm>
            <a:off x="5932770" y="351008"/>
            <a:ext cx="2791205" cy="30412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86" name="Google Shape;10986;p11"/>
          <p:cNvSpPr/>
          <p:nvPr/>
        </p:nvSpPr>
        <p:spPr>
          <a:xfrm>
            <a:off x="7469457" y="-709479"/>
            <a:ext cx="2791205" cy="2910887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7" name="Google Shape;10987;p11"/>
          <p:cNvSpPr txBox="1"/>
          <p:nvPr/>
        </p:nvSpPr>
        <p:spPr>
          <a:xfrm>
            <a:off x="-5202010" y="3479917"/>
            <a:ext cx="549809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Identifying Risk Profiles and Cost Management in Private Dentoalveolar Surgeries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88" name="Google Shape;10988;p11"/>
          <p:cNvSpPr txBox="1"/>
          <p:nvPr/>
        </p:nvSpPr>
        <p:spPr>
          <a:xfrm>
            <a:off x="-4285906" y="5207072"/>
            <a:ext cx="4837112" cy="137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second objective is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to identify risk profiles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postoperative issues and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enhance cost management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private dentoalveolar surgeries.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Additionally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our analysis aims to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uncover valuable insights for dentists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associations between materials, patient characteristics, and implant success.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2" name="Shape 10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3" name="Google Shape;10993;p12"/>
          <p:cNvSpPr txBox="1"/>
          <p:nvPr>
            <p:ph idx="9" type="title"/>
          </p:nvPr>
        </p:nvSpPr>
        <p:spPr>
          <a:xfrm>
            <a:off x="420024" y="-75462"/>
            <a:ext cx="6306000" cy="79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3. </a:t>
            </a:r>
            <a:r>
              <a:rPr b="1" lang="es-ES" sz="3600">
                <a:solidFill>
                  <a:srgbClr val="7BAAA0"/>
                </a:solidFill>
              </a:rPr>
              <a:t>What</a:t>
            </a:r>
            <a:r>
              <a:rPr lang="es-ES" sz="3600">
                <a:solidFill>
                  <a:srgbClr val="5B5D64"/>
                </a:solidFill>
              </a:rPr>
              <a:t> do </a:t>
            </a:r>
            <a:r>
              <a:rPr b="1" lang="es-ES" sz="3600">
                <a:solidFill>
                  <a:srgbClr val="7BAAA0"/>
                </a:solidFill>
              </a:rPr>
              <a:t>we want to get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0994" name="Google Shape;10994;p12"/>
          <p:cNvSpPr/>
          <p:nvPr/>
        </p:nvSpPr>
        <p:spPr>
          <a:xfrm>
            <a:off x="74782" y="856284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5" name="Google Shape;10995;p12"/>
          <p:cNvSpPr/>
          <p:nvPr/>
        </p:nvSpPr>
        <p:spPr>
          <a:xfrm>
            <a:off x="-5087563" y="4479637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6" name="Google Shape;10996;p12"/>
          <p:cNvSpPr txBox="1"/>
          <p:nvPr>
            <p:ph idx="1" type="subTitle"/>
          </p:nvPr>
        </p:nvSpPr>
        <p:spPr>
          <a:xfrm>
            <a:off x="915816" y="977247"/>
            <a:ext cx="549809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Identifying Factors for Faster Dentoalveolar Surgeries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97" name="Google Shape;10997;p12"/>
          <p:cNvSpPr txBox="1"/>
          <p:nvPr>
            <p:ph idx="2" type="subTitle"/>
          </p:nvPr>
        </p:nvSpPr>
        <p:spPr>
          <a:xfrm>
            <a:off x="939092" y="1221793"/>
            <a:ext cx="4837112" cy="1078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The first is to study which </a:t>
            </a:r>
            <a:r>
              <a:rPr b="1" lang="es-ES" sz="1050">
                <a:solidFill>
                  <a:srgbClr val="7BAAA0"/>
                </a:solidFill>
              </a:rPr>
              <a:t>factors are associated </a:t>
            </a:r>
            <a:r>
              <a:rPr lang="es-ES" sz="1050"/>
              <a:t>with an increase in operative </a:t>
            </a:r>
            <a:r>
              <a:rPr b="1" lang="es-ES" sz="1050">
                <a:solidFill>
                  <a:srgbClr val="7BAAA0"/>
                </a:solidFill>
              </a:rPr>
              <a:t>time in Dentoalveolar Surgery </a:t>
            </a:r>
            <a:r>
              <a:rPr lang="es-ES" sz="1050"/>
              <a:t>patients.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With this, we will be able to </a:t>
            </a:r>
            <a:r>
              <a:rPr b="1" lang="es-ES" sz="1050">
                <a:solidFill>
                  <a:srgbClr val="7BAAA0"/>
                </a:solidFill>
              </a:rPr>
              <a:t>predict the consultation time for each client</a:t>
            </a:r>
            <a:r>
              <a:rPr lang="es-ES" sz="1050"/>
              <a:t>, achieving better management of the clinic</a:t>
            </a:r>
            <a:endParaRPr sz="1050"/>
          </a:p>
        </p:txBody>
      </p:sp>
      <p:sp>
        <p:nvSpPr>
          <p:cNvPr id="10998" name="Google Shape;10998;p12"/>
          <p:cNvSpPr txBox="1"/>
          <p:nvPr>
            <p:ph type="title"/>
          </p:nvPr>
        </p:nvSpPr>
        <p:spPr>
          <a:xfrm>
            <a:off x="139572" y="996234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A</a:t>
            </a:r>
            <a:endParaRPr/>
          </a:p>
        </p:txBody>
      </p:sp>
      <p:sp>
        <p:nvSpPr>
          <p:cNvPr id="10999" name="Google Shape;10999;p12"/>
          <p:cNvSpPr txBox="1"/>
          <p:nvPr>
            <p:ph idx="3" type="title"/>
          </p:nvPr>
        </p:nvSpPr>
        <p:spPr>
          <a:xfrm>
            <a:off x="-4997113" y="4693917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B</a:t>
            </a:r>
            <a:endParaRPr/>
          </a:p>
        </p:txBody>
      </p:sp>
      <p:sp>
        <p:nvSpPr>
          <p:cNvPr id="11000" name="Google Shape;11000;p12"/>
          <p:cNvSpPr/>
          <p:nvPr/>
        </p:nvSpPr>
        <p:spPr>
          <a:xfrm>
            <a:off x="6531026" y="-241953"/>
            <a:ext cx="3181200" cy="31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1" name="Google Shape;11001;p12"/>
          <p:cNvPicPr preferRelativeResize="0"/>
          <p:nvPr/>
        </p:nvPicPr>
        <p:blipFill rotWithShape="1">
          <a:blip r:embed="rId3">
            <a:alphaModFix amt="80000"/>
          </a:blip>
          <a:srcRect b="0" l="43143" r="595" t="0"/>
          <a:stretch/>
        </p:blipFill>
        <p:spPr>
          <a:xfrm>
            <a:off x="6665607" y="-171995"/>
            <a:ext cx="2791205" cy="30412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02" name="Google Shape;11002;p12"/>
          <p:cNvSpPr/>
          <p:nvPr/>
        </p:nvSpPr>
        <p:spPr>
          <a:xfrm>
            <a:off x="7717870" y="-1131314"/>
            <a:ext cx="2791205" cy="2910887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3" name="Google Shape;11003;p12"/>
          <p:cNvSpPr txBox="1"/>
          <p:nvPr/>
        </p:nvSpPr>
        <p:spPr>
          <a:xfrm>
            <a:off x="-5202010" y="3479917"/>
            <a:ext cx="549809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Identifying Risk Profiles and Cost Management in Private Dentoalveolar Surgeries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004" name="Google Shape;11004;p12"/>
          <p:cNvSpPr txBox="1"/>
          <p:nvPr/>
        </p:nvSpPr>
        <p:spPr>
          <a:xfrm>
            <a:off x="-4285906" y="5207072"/>
            <a:ext cx="4837112" cy="137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second objective is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to identify risk profiles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postoperative issues and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enhance cost management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private dentoalveolar surgeries.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Additionally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our analysis aims to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uncover valuable insights for dentists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associations between materials, patient characteristics, and implant success.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8" name="Shape 1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9" name="Google Shape;11009;p13"/>
          <p:cNvSpPr txBox="1"/>
          <p:nvPr>
            <p:ph idx="9" type="title"/>
          </p:nvPr>
        </p:nvSpPr>
        <p:spPr>
          <a:xfrm>
            <a:off x="420024" y="-75462"/>
            <a:ext cx="6306000" cy="79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3. </a:t>
            </a:r>
            <a:r>
              <a:rPr b="1" lang="es-ES" sz="3600">
                <a:solidFill>
                  <a:srgbClr val="7BAAA0"/>
                </a:solidFill>
              </a:rPr>
              <a:t>What</a:t>
            </a:r>
            <a:r>
              <a:rPr lang="es-ES" sz="3600">
                <a:solidFill>
                  <a:srgbClr val="5B5D64"/>
                </a:solidFill>
              </a:rPr>
              <a:t> do </a:t>
            </a:r>
            <a:r>
              <a:rPr b="1" lang="es-ES" sz="3600">
                <a:solidFill>
                  <a:srgbClr val="7BAAA0"/>
                </a:solidFill>
              </a:rPr>
              <a:t>we want to get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1010" name="Google Shape;11010;p13"/>
          <p:cNvSpPr/>
          <p:nvPr/>
        </p:nvSpPr>
        <p:spPr>
          <a:xfrm>
            <a:off x="74782" y="856284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1" name="Google Shape;11011;p13"/>
          <p:cNvSpPr/>
          <p:nvPr/>
        </p:nvSpPr>
        <p:spPr>
          <a:xfrm>
            <a:off x="137435" y="2300779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2" name="Google Shape;11012;p13"/>
          <p:cNvSpPr txBox="1"/>
          <p:nvPr>
            <p:ph idx="1" type="subTitle"/>
          </p:nvPr>
        </p:nvSpPr>
        <p:spPr>
          <a:xfrm>
            <a:off x="915816" y="977247"/>
            <a:ext cx="549809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Identifying Factors for Faster Dentoalveolar Surgeries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1013" name="Google Shape;11013;p13"/>
          <p:cNvSpPr txBox="1"/>
          <p:nvPr>
            <p:ph idx="2" type="subTitle"/>
          </p:nvPr>
        </p:nvSpPr>
        <p:spPr>
          <a:xfrm>
            <a:off x="939092" y="1221793"/>
            <a:ext cx="4837112" cy="1078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The first is to study which </a:t>
            </a:r>
            <a:r>
              <a:rPr b="1" lang="es-ES" sz="1050">
                <a:solidFill>
                  <a:srgbClr val="7BAAA0"/>
                </a:solidFill>
              </a:rPr>
              <a:t>factors are associated </a:t>
            </a:r>
            <a:r>
              <a:rPr lang="es-ES" sz="1050"/>
              <a:t>with an increase in operative </a:t>
            </a:r>
            <a:r>
              <a:rPr b="1" lang="es-ES" sz="1050">
                <a:solidFill>
                  <a:srgbClr val="7BAAA0"/>
                </a:solidFill>
              </a:rPr>
              <a:t>time in Dentoalveolar Surgery </a:t>
            </a:r>
            <a:r>
              <a:rPr lang="es-ES" sz="1050"/>
              <a:t>patients.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With this, we will be able to </a:t>
            </a:r>
            <a:r>
              <a:rPr b="1" lang="es-ES" sz="1050">
                <a:solidFill>
                  <a:srgbClr val="7BAAA0"/>
                </a:solidFill>
              </a:rPr>
              <a:t>predict the consultation time for each client</a:t>
            </a:r>
            <a:r>
              <a:rPr lang="es-ES" sz="1050"/>
              <a:t>, achieving better management of the clinic</a:t>
            </a:r>
            <a:endParaRPr sz="1050"/>
          </a:p>
        </p:txBody>
      </p:sp>
      <p:sp>
        <p:nvSpPr>
          <p:cNvPr id="11014" name="Google Shape;11014;p13"/>
          <p:cNvSpPr txBox="1"/>
          <p:nvPr>
            <p:ph type="title"/>
          </p:nvPr>
        </p:nvSpPr>
        <p:spPr>
          <a:xfrm>
            <a:off x="139572" y="996234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A</a:t>
            </a:r>
            <a:endParaRPr/>
          </a:p>
        </p:txBody>
      </p:sp>
      <p:sp>
        <p:nvSpPr>
          <p:cNvPr id="11015" name="Google Shape;11015;p13"/>
          <p:cNvSpPr txBox="1"/>
          <p:nvPr>
            <p:ph idx="3" type="title"/>
          </p:nvPr>
        </p:nvSpPr>
        <p:spPr>
          <a:xfrm>
            <a:off x="227885" y="2515059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B</a:t>
            </a:r>
            <a:endParaRPr/>
          </a:p>
        </p:txBody>
      </p:sp>
      <p:sp>
        <p:nvSpPr>
          <p:cNvPr id="11016" name="Google Shape;11016;p13"/>
          <p:cNvSpPr/>
          <p:nvPr/>
        </p:nvSpPr>
        <p:spPr>
          <a:xfrm>
            <a:off x="5825365" y="1368395"/>
            <a:ext cx="3181200" cy="31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7" name="Google Shape;11017;p13"/>
          <p:cNvPicPr preferRelativeResize="0"/>
          <p:nvPr/>
        </p:nvPicPr>
        <p:blipFill rotWithShape="1">
          <a:blip r:embed="rId3">
            <a:alphaModFix amt="80000"/>
          </a:blip>
          <a:srcRect b="0" l="43143" r="595" t="0"/>
          <a:stretch/>
        </p:blipFill>
        <p:spPr>
          <a:xfrm>
            <a:off x="6001546" y="1438353"/>
            <a:ext cx="2791205" cy="30412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18" name="Google Shape;11018;p13"/>
          <p:cNvSpPr/>
          <p:nvPr/>
        </p:nvSpPr>
        <p:spPr>
          <a:xfrm>
            <a:off x="7026025" y="-233650"/>
            <a:ext cx="2791205" cy="2910887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9" name="Google Shape;11019;p13"/>
          <p:cNvSpPr txBox="1"/>
          <p:nvPr/>
        </p:nvSpPr>
        <p:spPr>
          <a:xfrm>
            <a:off x="915816" y="2561294"/>
            <a:ext cx="549809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Identifying Risk Profiles and Cost Management in Private Dentoalveolar Surgeries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020" name="Google Shape;11020;p13"/>
          <p:cNvSpPr txBox="1"/>
          <p:nvPr/>
        </p:nvSpPr>
        <p:spPr>
          <a:xfrm>
            <a:off x="939092" y="3028214"/>
            <a:ext cx="4837112" cy="1371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second objective is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to identify risk profiles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postoperative issues and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enhance cost management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private dentoalveolar surgeries.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Additionally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our analysis aims to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uncover valuable insights for dentists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associations between materials, patient characteristics, and implant success.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4" name="Shape 1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5" name="Google Shape;11025;p14"/>
          <p:cNvSpPr txBox="1"/>
          <p:nvPr>
            <p:ph idx="9" type="title"/>
          </p:nvPr>
        </p:nvSpPr>
        <p:spPr>
          <a:xfrm>
            <a:off x="420024" y="-75462"/>
            <a:ext cx="6306000" cy="799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3. </a:t>
            </a:r>
            <a:r>
              <a:rPr b="1" lang="es-ES" sz="3600">
                <a:solidFill>
                  <a:srgbClr val="7BAAA0"/>
                </a:solidFill>
              </a:rPr>
              <a:t>What</a:t>
            </a:r>
            <a:r>
              <a:rPr lang="es-ES" sz="3600">
                <a:solidFill>
                  <a:srgbClr val="5B5D64"/>
                </a:solidFill>
              </a:rPr>
              <a:t> do </a:t>
            </a:r>
            <a:r>
              <a:rPr b="1" lang="es-ES" sz="3600">
                <a:solidFill>
                  <a:srgbClr val="7BAAA0"/>
                </a:solidFill>
              </a:rPr>
              <a:t>we want to get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1026" name="Google Shape;11026;p14"/>
          <p:cNvSpPr/>
          <p:nvPr/>
        </p:nvSpPr>
        <p:spPr>
          <a:xfrm>
            <a:off x="211634" y="858601"/>
            <a:ext cx="1155241" cy="1126323"/>
          </a:xfrm>
          <a:prstGeom prst="ellipse">
            <a:avLst/>
          </a:prstGeom>
          <a:solidFill>
            <a:srgbClr val="E2B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7" name="Google Shape;11027;p14"/>
          <p:cNvSpPr txBox="1"/>
          <p:nvPr>
            <p:ph idx="1" type="subTitle"/>
          </p:nvPr>
        </p:nvSpPr>
        <p:spPr>
          <a:xfrm>
            <a:off x="1508935" y="966778"/>
            <a:ext cx="3896545" cy="799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Enhancing Quality of Care and Surgery in Dental Clinics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1028" name="Google Shape;11028;p14"/>
          <p:cNvSpPr txBox="1"/>
          <p:nvPr>
            <p:ph idx="2" type="subTitle"/>
          </p:nvPr>
        </p:nvSpPr>
        <p:spPr>
          <a:xfrm>
            <a:off x="1508935" y="1910338"/>
            <a:ext cx="4148344" cy="201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200"/>
              <a:t>These purposes have a </a:t>
            </a:r>
            <a:r>
              <a:rPr b="1" lang="es-ES" sz="1200">
                <a:solidFill>
                  <a:srgbClr val="7BAAA0"/>
                </a:solidFill>
              </a:rPr>
              <a:t>general objective</a:t>
            </a:r>
            <a:r>
              <a:rPr lang="es-ES" sz="1200"/>
              <a:t>, which is to </a:t>
            </a:r>
            <a:r>
              <a:rPr b="1" lang="es-ES" sz="1200">
                <a:solidFill>
                  <a:srgbClr val="7BAAA0"/>
                </a:solidFill>
              </a:rPr>
              <a:t>improve the quality of care and surgery at the dental clinic</a:t>
            </a:r>
            <a:r>
              <a:rPr lang="es-ES" sz="1200"/>
              <a:t>, as our studies have repercussions on the costs associated with treatment and on service planning, such as optimizing consultations and preparing resources.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 sz="1200">
                <a:solidFill>
                  <a:srgbClr val="7BAAA0"/>
                </a:solidFill>
              </a:rPr>
              <a:t>Furthermore</a:t>
            </a:r>
            <a:r>
              <a:rPr lang="es-ES" sz="1200"/>
              <a:t>, the patient will be attended to with the </a:t>
            </a:r>
            <a:r>
              <a:rPr b="1" lang="es-ES" sz="1200">
                <a:solidFill>
                  <a:srgbClr val="7BAAA0"/>
                </a:solidFill>
              </a:rPr>
              <a:t>necessary time for their own issues </a:t>
            </a:r>
            <a:r>
              <a:rPr lang="es-ES" sz="1200"/>
              <a:t>and will be informed of the </a:t>
            </a:r>
            <a:r>
              <a:rPr b="1" lang="es-ES" sz="1200">
                <a:solidFill>
                  <a:srgbClr val="7BAAA0"/>
                </a:solidFill>
              </a:rPr>
              <a:t>risks involved in their operation</a:t>
            </a:r>
            <a:r>
              <a:rPr lang="es-ES" sz="1200"/>
              <a:t>.</a:t>
            </a:r>
            <a:endParaRPr/>
          </a:p>
        </p:txBody>
      </p:sp>
      <p:sp>
        <p:nvSpPr>
          <p:cNvPr id="11029" name="Google Shape;11029;p14"/>
          <p:cNvSpPr txBox="1"/>
          <p:nvPr>
            <p:ph type="title"/>
          </p:nvPr>
        </p:nvSpPr>
        <p:spPr>
          <a:xfrm>
            <a:off x="285835" y="1187685"/>
            <a:ext cx="1006841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s-ES">
                <a:solidFill>
                  <a:srgbClr val="5B5D64"/>
                </a:solidFill>
              </a:rPr>
              <a:t>A+B</a:t>
            </a:r>
            <a:endParaRPr b="1">
              <a:solidFill>
                <a:srgbClr val="5B5D64"/>
              </a:solidFill>
            </a:endParaRPr>
          </a:p>
        </p:txBody>
      </p:sp>
      <p:sp>
        <p:nvSpPr>
          <p:cNvPr id="11030" name="Google Shape;11030;p14"/>
          <p:cNvSpPr/>
          <p:nvPr/>
        </p:nvSpPr>
        <p:spPr>
          <a:xfrm>
            <a:off x="6079724" y="37540"/>
            <a:ext cx="3181200" cy="31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1" name="Google Shape;11031;p14"/>
          <p:cNvPicPr preferRelativeResize="0"/>
          <p:nvPr/>
        </p:nvPicPr>
        <p:blipFill rotWithShape="1">
          <a:blip r:embed="rId3">
            <a:alphaModFix amt="80000"/>
          </a:blip>
          <a:srcRect b="0" l="43143" r="595" t="0"/>
          <a:stretch/>
        </p:blipFill>
        <p:spPr>
          <a:xfrm>
            <a:off x="6221784" y="102159"/>
            <a:ext cx="2791205" cy="30412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32" name="Google Shape;11032;p14"/>
          <p:cNvSpPr/>
          <p:nvPr/>
        </p:nvSpPr>
        <p:spPr>
          <a:xfrm>
            <a:off x="7536763" y="-1131314"/>
            <a:ext cx="2791205" cy="2910887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3" name="Google Shape;11033;p14"/>
          <p:cNvSpPr txBox="1"/>
          <p:nvPr/>
        </p:nvSpPr>
        <p:spPr>
          <a:xfrm flipH="1">
            <a:off x="-2646332" y="1779573"/>
            <a:ext cx="2610031" cy="51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Duration</a:t>
            </a:r>
            <a:r>
              <a:rPr b="0" i="0" lang="es-ES" sz="18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of interventions </a:t>
            </a:r>
            <a:endParaRPr/>
          </a:p>
        </p:txBody>
      </p:sp>
      <p:sp>
        <p:nvSpPr>
          <p:cNvPr id="11034" name="Google Shape;11034;p14"/>
          <p:cNvSpPr txBox="1"/>
          <p:nvPr/>
        </p:nvSpPr>
        <p:spPr>
          <a:xfrm flipH="1">
            <a:off x="-2169387" y="623974"/>
            <a:ext cx="2043899" cy="797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Achieving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model that could predict the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duration of interventions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be a significant innovation.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larma sonando contorno" id="11035" name="Google Shape;1103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151" y="-612252"/>
            <a:ext cx="612252" cy="6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6" name="Google Shape;11036;p14"/>
          <p:cNvSpPr/>
          <p:nvPr/>
        </p:nvSpPr>
        <p:spPr>
          <a:xfrm>
            <a:off x="3512265" y="-837480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7" name="Google Shape;11037;p14"/>
          <p:cNvSpPr txBox="1"/>
          <p:nvPr/>
        </p:nvSpPr>
        <p:spPr>
          <a:xfrm>
            <a:off x="-963842" y="5693277"/>
            <a:ext cx="655474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1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4.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 innovations 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do we offer?</a:t>
            </a:r>
            <a:br>
              <a:rPr b="0" i="0" lang="es-ES" sz="3600" u="none" cap="none" strike="noStrike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</a:br>
            <a:endParaRPr b="0" i="0" sz="3400" u="none" cap="none" strike="noStrike">
              <a:solidFill>
                <a:schemeClr val="dk1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1" name="Shape 1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2" name="Google Shape;11042;p15"/>
          <p:cNvSpPr/>
          <p:nvPr/>
        </p:nvSpPr>
        <p:spPr>
          <a:xfrm>
            <a:off x="-450186" y="4235411"/>
            <a:ext cx="3448036" cy="1869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3" name="Google Shape;11043;p15"/>
          <p:cNvSpPr txBox="1"/>
          <p:nvPr>
            <p:ph type="title"/>
          </p:nvPr>
        </p:nvSpPr>
        <p:spPr>
          <a:xfrm>
            <a:off x="984580" y="1725711"/>
            <a:ext cx="655474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1" lang="es-ES" sz="4800">
                <a:solidFill>
                  <a:srgbClr val="5B5D64"/>
                </a:solidFill>
              </a:rPr>
              <a:t>4. </a:t>
            </a:r>
            <a:r>
              <a:rPr b="1" lang="es-ES" sz="3600">
                <a:solidFill>
                  <a:srgbClr val="7BAAA0"/>
                </a:solidFill>
              </a:rPr>
              <a:t>What innovations </a:t>
            </a:r>
            <a:r>
              <a:rPr lang="es-ES" sz="3600">
                <a:solidFill>
                  <a:srgbClr val="5B5D64"/>
                </a:solidFill>
              </a:rPr>
              <a:t>do we offer?</a:t>
            </a:r>
            <a:br>
              <a:rPr lang="es-ES" sz="3600"/>
            </a:br>
            <a:endParaRPr/>
          </a:p>
        </p:txBody>
      </p:sp>
      <p:sp>
        <p:nvSpPr>
          <p:cNvPr id="11044" name="Google Shape;11044;p15"/>
          <p:cNvSpPr txBox="1"/>
          <p:nvPr/>
        </p:nvSpPr>
        <p:spPr>
          <a:xfrm>
            <a:off x="3567867" y="176278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5" name="Google Shape;11045;p15"/>
          <p:cNvGrpSpPr/>
          <p:nvPr/>
        </p:nvGrpSpPr>
        <p:grpSpPr>
          <a:xfrm>
            <a:off x="-946382" y="2941037"/>
            <a:ext cx="353180" cy="354107"/>
            <a:chOff x="-25104475" y="2340425"/>
            <a:chExt cx="295375" cy="296150"/>
          </a:xfrm>
        </p:grpSpPr>
        <p:sp>
          <p:nvSpPr>
            <p:cNvPr id="11046" name="Google Shape;11046;p15"/>
            <p:cNvSpPr/>
            <p:nvPr/>
          </p:nvSpPr>
          <p:spPr>
            <a:xfrm>
              <a:off x="-25104475" y="2340425"/>
              <a:ext cx="225275" cy="296150"/>
            </a:xfrm>
            <a:custGeom>
              <a:rect b="b" l="l" r="r" t="t"/>
              <a:pathLst>
                <a:path extrusionOk="0" h="11846" w="9011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7" name="Google Shape;11047;p15"/>
            <p:cNvSpPr/>
            <p:nvPr/>
          </p:nvSpPr>
          <p:spPr>
            <a:xfrm>
              <a:off x="-25001300" y="23750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8" name="Google Shape;11048;p15"/>
            <p:cNvSpPr/>
            <p:nvPr/>
          </p:nvSpPr>
          <p:spPr>
            <a:xfrm>
              <a:off x="-25070600" y="2444375"/>
              <a:ext cx="87450" cy="86675"/>
            </a:xfrm>
            <a:custGeom>
              <a:rect b="b" l="l" r="r" t="t"/>
              <a:pathLst>
                <a:path extrusionOk="0" h="3467" w="3498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9" name="Google Shape;11049;p15"/>
            <p:cNvSpPr/>
            <p:nvPr/>
          </p:nvSpPr>
          <p:spPr>
            <a:xfrm>
              <a:off x="-24966650" y="24790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0" name="Google Shape;11050;p15"/>
            <p:cNvSpPr/>
            <p:nvPr/>
          </p:nvSpPr>
          <p:spPr>
            <a:xfrm>
              <a:off x="-24966650" y="244437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1" name="Google Shape;11051;p15"/>
            <p:cNvSpPr/>
            <p:nvPr/>
          </p:nvSpPr>
          <p:spPr>
            <a:xfrm>
              <a:off x="-24966650" y="2513700"/>
              <a:ext cx="52025" cy="17350"/>
            </a:xfrm>
            <a:custGeom>
              <a:rect b="b" l="l" r="r" t="t"/>
              <a:pathLst>
                <a:path extrusionOk="0" h="694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2" name="Google Shape;11052;p15"/>
            <p:cNvSpPr/>
            <p:nvPr/>
          </p:nvSpPr>
          <p:spPr>
            <a:xfrm>
              <a:off x="-25071400" y="2549125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3" name="Google Shape;11053;p15"/>
            <p:cNvSpPr/>
            <p:nvPr/>
          </p:nvSpPr>
          <p:spPr>
            <a:xfrm>
              <a:off x="-25071400" y="2583800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4" name="Google Shape;11054;p15"/>
            <p:cNvSpPr/>
            <p:nvPr/>
          </p:nvSpPr>
          <p:spPr>
            <a:xfrm>
              <a:off x="-24862675" y="2375850"/>
              <a:ext cx="53575" cy="260725"/>
            </a:xfrm>
            <a:custGeom>
              <a:rect b="b" l="l" r="r" t="t"/>
              <a:pathLst>
                <a:path extrusionOk="0" h="10429" w="2143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5" name="Google Shape;11055;p15"/>
          <p:cNvSpPr txBox="1"/>
          <p:nvPr/>
        </p:nvSpPr>
        <p:spPr>
          <a:xfrm flipH="1">
            <a:off x="-4222739" y="2263161"/>
            <a:ext cx="4222739" cy="615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Patient Traits and Complications</a:t>
            </a:r>
            <a:endParaRPr/>
          </a:p>
        </p:txBody>
      </p:sp>
      <p:sp>
        <p:nvSpPr>
          <p:cNvPr id="11056" name="Google Shape;11056;p15"/>
          <p:cNvSpPr txBox="1"/>
          <p:nvPr/>
        </p:nvSpPr>
        <p:spPr>
          <a:xfrm flipH="1">
            <a:off x="-4066816" y="2878890"/>
            <a:ext cx="2934774" cy="991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Complications may be linked to patient characteristics, such as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tooth positioning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further evidence is needed,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initial findings suggest confirmation of this hypothesis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0" name="Shape 1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1" name="Google Shape;11061;p16"/>
          <p:cNvSpPr/>
          <p:nvPr/>
        </p:nvSpPr>
        <p:spPr>
          <a:xfrm>
            <a:off x="-450186" y="4235411"/>
            <a:ext cx="3448036" cy="1869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2" name="Google Shape;11062;p16"/>
          <p:cNvSpPr txBox="1"/>
          <p:nvPr>
            <p:ph type="title"/>
          </p:nvPr>
        </p:nvSpPr>
        <p:spPr>
          <a:xfrm>
            <a:off x="163169" y="75083"/>
            <a:ext cx="655474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1" lang="es-ES" sz="4800">
                <a:solidFill>
                  <a:srgbClr val="5B5D64"/>
                </a:solidFill>
              </a:rPr>
              <a:t>4. </a:t>
            </a:r>
            <a:r>
              <a:rPr b="1" lang="es-ES" sz="3600">
                <a:solidFill>
                  <a:srgbClr val="7BAAA0"/>
                </a:solidFill>
              </a:rPr>
              <a:t>What innovations </a:t>
            </a:r>
            <a:r>
              <a:rPr lang="es-ES" sz="3600">
                <a:solidFill>
                  <a:srgbClr val="5B5D64"/>
                </a:solidFill>
              </a:rPr>
              <a:t>do we offer?</a:t>
            </a:r>
            <a:br>
              <a:rPr lang="es-ES" sz="3600"/>
            </a:br>
            <a:endParaRPr/>
          </a:p>
        </p:txBody>
      </p:sp>
      <p:grpSp>
        <p:nvGrpSpPr>
          <p:cNvPr id="11063" name="Google Shape;11063;p16"/>
          <p:cNvGrpSpPr/>
          <p:nvPr/>
        </p:nvGrpSpPr>
        <p:grpSpPr>
          <a:xfrm>
            <a:off x="3205878" y="1272220"/>
            <a:ext cx="2210663" cy="2214519"/>
            <a:chOff x="3379508" y="1566022"/>
            <a:chExt cx="2210663" cy="2214519"/>
          </a:xfrm>
        </p:grpSpPr>
        <p:sp>
          <p:nvSpPr>
            <p:cNvPr id="11064" name="Google Shape;11064;p16"/>
            <p:cNvSpPr/>
            <p:nvPr/>
          </p:nvSpPr>
          <p:spPr>
            <a:xfrm>
              <a:off x="3546271" y="1736641"/>
              <a:ext cx="2043900" cy="20439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5" name="Google Shape;11065;p16"/>
            <p:cNvSpPr/>
            <p:nvPr/>
          </p:nvSpPr>
          <p:spPr>
            <a:xfrm>
              <a:off x="3379508" y="1566022"/>
              <a:ext cx="807300" cy="8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66" name="Google Shape;11066;p16"/>
          <p:cNvSpPr txBox="1"/>
          <p:nvPr>
            <p:ph idx="4294967295" type="subTitle"/>
          </p:nvPr>
        </p:nvSpPr>
        <p:spPr>
          <a:xfrm flipH="1">
            <a:off x="336751" y="1013104"/>
            <a:ext cx="2610031" cy="51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Duration</a:t>
            </a:r>
            <a:r>
              <a:rPr b="0" i="0" lang="es-ES" sz="18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of interventions 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067" name="Google Shape;11067;p16"/>
          <p:cNvSpPr txBox="1"/>
          <p:nvPr>
            <p:ph idx="4294967295" type="subTitle"/>
          </p:nvPr>
        </p:nvSpPr>
        <p:spPr>
          <a:xfrm flipH="1">
            <a:off x="627828" y="1456819"/>
            <a:ext cx="2043899" cy="797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Achieving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model that could predict the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duration of interventions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be a significant innovation.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larma sonando contorno" id="11068" name="Google Shape;110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402" y="1320602"/>
            <a:ext cx="612252" cy="6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9" name="Google Shape;11069;p16"/>
          <p:cNvSpPr txBox="1"/>
          <p:nvPr/>
        </p:nvSpPr>
        <p:spPr>
          <a:xfrm>
            <a:off x="3567867" y="176278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70" name="Google Shape;11070;p16"/>
          <p:cNvGrpSpPr/>
          <p:nvPr/>
        </p:nvGrpSpPr>
        <p:grpSpPr>
          <a:xfrm>
            <a:off x="-946382" y="2941037"/>
            <a:ext cx="353180" cy="354107"/>
            <a:chOff x="-25104475" y="2340425"/>
            <a:chExt cx="295375" cy="296150"/>
          </a:xfrm>
        </p:grpSpPr>
        <p:sp>
          <p:nvSpPr>
            <p:cNvPr id="11071" name="Google Shape;11071;p16"/>
            <p:cNvSpPr/>
            <p:nvPr/>
          </p:nvSpPr>
          <p:spPr>
            <a:xfrm>
              <a:off x="-25104475" y="2340425"/>
              <a:ext cx="225275" cy="296150"/>
            </a:xfrm>
            <a:custGeom>
              <a:rect b="b" l="l" r="r" t="t"/>
              <a:pathLst>
                <a:path extrusionOk="0" h="11846" w="9011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2" name="Google Shape;11072;p16"/>
            <p:cNvSpPr/>
            <p:nvPr/>
          </p:nvSpPr>
          <p:spPr>
            <a:xfrm>
              <a:off x="-25001300" y="23750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3" name="Google Shape;11073;p16"/>
            <p:cNvSpPr/>
            <p:nvPr/>
          </p:nvSpPr>
          <p:spPr>
            <a:xfrm>
              <a:off x="-25070600" y="2444375"/>
              <a:ext cx="87450" cy="86675"/>
            </a:xfrm>
            <a:custGeom>
              <a:rect b="b" l="l" r="r" t="t"/>
              <a:pathLst>
                <a:path extrusionOk="0" h="3467" w="3498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4" name="Google Shape;11074;p16"/>
            <p:cNvSpPr/>
            <p:nvPr/>
          </p:nvSpPr>
          <p:spPr>
            <a:xfrm>
              <a:off x="-24966650" y="24790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5" name="Google Shape;11075;p16"/>
            <p:cNvSpPr/>
            <p:nvPr/>
          </p:nvSpPr>
          <p:spPr>
            <a:xfrm>
              <a:off x="-24966650" y="244437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6" name="Google Shape;11076;p16"/>
            <p:cNvSpPr/>
            <p:nvPr/>
          </p:nvSpPr>
          <p:spPr>
            <a:xfrm>
              <a:off x="-24966650" y="2513700"/>
              <a:ext cx="52025" cy="17350"/>
            </a:xfrm>
            <a:custGeom>
              <a:rect b="b" l="l" r="r" t="t"/>
              <a:pathLst>
                <a:path extrusionOk="0" h="694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7" name="Google Shape;11077;p16"/>
            <p:cNvSpPr/>
            <p:nvPr/>
          </p:nvSpPr>
          <p:spPr>
            <a:xfrm>
              <a:off x="-25071400" y="2549125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8" name="Google Shape;11078;p16"/>
            <p:cNvSpPr/>
            <p:nvPr/>
          </p:nvSpPr>
          <p:spPr>
            <a:xfrm>
              <a:off x="-25071400" y="2583800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9" name="Google Shape;11079;p16"/>
            <p:cNvSpPr/>
            <p:nvPr/>
          </p:nvSpPr>
          <p:spPr>
            <a:xfrm>
              <a:off x="-24862675" y="2375850"/>
              <a:ext cx="53575" cy="260725"/>
            </a:xfrm>
            <a:custGeom>
              <a:rect b="b" l="l" r="r" t="t"/>
              <a:pathLst>
                <a:path extrusionOk="0" h="10429" w="2143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80" name="Google Shape;11080;p16"/>
          <p:cNvSpPr txBox="1"/>
          <p:nvPr/>
        </p:nvSpPr>
        <p:spPr>
          <a:xfrm flipH="1">
            <a:off x="-4222739" y="2263161"/>
            <a:ext cx="4222739" cy="615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Patient Traits and Complications</a:t>
            </a:r>
            <a:endParaRPr/>
          </a:p>
        </p:txBody>
      </p:sp>
      <p:sp>
        <p:nvSpPr>
          <p:cNvPr id="11081" name="Google Shape;11081;p16"/>
          <p:cNvSpPr txBox="1"/>
          <p:nvPr/>
        </p:nvSpPr>
        <p:spPr>
          <a:xfrm flipH="1">
            <a:off x="-4066816" y="2878890"/>
            <a:ext cx="2934774" cy="991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Complications may be linked to patient characteristics, such as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teeth positioning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further evidence is needed,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initial findings suggest confirmation of this hypothesis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5" name="Shape 1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6" name="Google Shape;11086;p17"/>
          <p:cNvSpPr/>
          <p:nvPr/>
        </p:nvSpPr>
        <p:spPr>
          <a:xfrm>
            <a:off x="-450186" y="4235411"/>
            <a:ext cx="3448036" cy="1869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7" name="Google Shape;11087;p17"/>
          <p:cNvSpPr txBox="1"/>
          <p:nvPr>
            <p:ph type="title"/>
          </p:nvPr>
        </p:nvSpPr>
        <p:spPr>
          <a:xfrm>
            <a:off x="163169" y="75083"/>
            <a:ext cx="655474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1" lang="es-ES" sz="4800">
                <a:solidFill>
                  <a:srgbClr val="5B5D64"/>
                </a:solidFill>
              </a:rPr>
              <a:t>4. </a:t>
            </a:r>
            <a:r>
              <a:rPr b="1" lang="es-ES" sz="3600">
                <a:solidFill>
                  <a:srgbClr val="7BAAA0"/>
                </a:solidFill>
              </a:rPr>
              <a:t>What innovations </a:t>
            </a:r>
            <a:r>
              <a:rPr lang="es-ES" sz="3600">
                <a:solidFill>
                  <a:srgbClr val="5B5D64"/>
                </a:solidFill>
              </a:rPr>
              <a:t>do we offer?</a:t>
            </a:r>
            <a:br>
              <a:rPr lang="es-ES" sz="3600"/>
            </a:br>
            <a:endParaRPr/>
          </a:p>
        </p:txBody>
      </p:sp>
      <p:grpSp>
        <p:nvGrpSpPr>
          <p:cNvPr id="11088" name="Google Shape;11088;p17"/>
          <p:cNvGrpSpPr/>
          <p:nvPr/>
        </p:nvGrpSpPr>
        <p:grpSpPr>
          <a:xfrm>
            <a:off x="3209680" y="1208696"/>
            <a:ext cx="2210663" cy="2445645"/>
            <a:chOff x="3379508" y="1566022"/>
            <a:chExt cx="2210663" cy="2445645"/>
          </a:xfrm>
        </p:grpSpPr>
        <p:sp>
          <p:nvSpPr>
            <p:cNvPr id="11089" name="Google Shape;11089;p17"/>
            <p:cNvSpPr/>
            <p:nvPr/>
          </p:nvSpPr>
          <p:spPr>
            <a:xfrm>
              <a:off x="3546271" y="1736641"/>
              <a:ext cx="2043900" cy="20439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0" name="Google Shape;11090;p17"/>
            <p:cNvSpPr/>
            <p:nvPr/>
          </p:nvSpPr>
          <p:spPr>
            <a:xfrm>
              <a:off x="3379508" y="1566022"/>
              <a:ext cx="807300" cy="8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1" name="Google Shape;11091;p17"/>
            <p:cNvSpPr/>
            <p:nvPr/>
          </p:nvSpPr>
          <p:spPr>
            <a:xfrm>
              <a:off x="3483622" y="3204367"/>
              <a:ext cx="807300" cy="80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92" name="Google Shape;11092;p17"/>
          <p:cNvSpPr txBox="1"/>
          <p:nvPr>
            <p:ph idx="4294967295" type="subTitle"/>
          </p:nvPr>
        </p:nvSpPr>
        <p:spPr>
          <a:xfrm flipH="1">
            <a:off x="336751" y="1013104"/>
            <a:ext cx="2610031" cy="51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Duration</a:t>
            </a:r>
            <a:r>
              <a:rPr b="0" i="0" lang="es-ES" sz="18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of interventions 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093" name="Google Shape;11093;p17"/>
          <p:cNvSpPr txBox="1"/>
          <p:nvPr>
            <p:ph idx="4294967295" type="subTitle"/>
          </p:nvPr>
        </p:nvSpPr>
        <p:spPr>
          <a:xfrm flipH="1">
            <a:off x="627828" y="1456819"/>
            <a:ext cx="2043899" cy="797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Achieving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model that could predict the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duration of interventions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be a significant innovation.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4" name="Google Shape;11094;p17"/>
          <p:cNvSpPr txBox="1"/>
          <p:nvPr>
            <p:ph idx="4294967295" type="subTitle"/>
          </p:nvPr>
        </p:nvSpPr>
        <p:spPr>
          <a:xfrm flipH="1">
            <a:off x="-929678" y="2761139"/>
            <a:ext cx="4222739" cy="615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Patient Traits and Complications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095" name="Google Shape;11095;p17"/>
          <p:cNvSpPr txBox="1"/>
          <p:nvPr>
            <p:ph idx="4294967295" type="subTitle"/>
          </p:nvPr>
        </p:nvSpPr>
        <p:spPr>
          <a:xfrm flipH="1">
            <a:off x="141584" y="3307157"/>
            <a:ext cx="2934774" cy="991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Complications may be linked to patient characteristics, such as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teeth positioning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further evidence is needed,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initial findings suggest confirmation of this hypothesis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96" name="Google Shape;11096;p17"/>
          <p:cNvGrpSpPr/>
          <p:nvPr/>
        </p:nvGrpSpPr>
        <p:grpSpPr>
          <a:xfrm>
            <a:off x="3567867" y="3018039"/>
            <a:ext cx="353180" cy="354107"/>
            <a:chOff x="-25104475" y="2340425"/>
            <a:chExt cx="295375" cy="296150"/>
          </a:xfrm>
        </p:grpSpPr>
        <p:sp>
          <p:nvSpPr>
            <p:cNvPr id="11097" name="Google Shape;11097;p17"/>
            <p:cNvSpPr/>
            <p:nvPr/>
          </p:nvSpPr>
          <p:spPr>
            <a:xfrm>
              <a:off x="-25104475" y="2340425"/>
              <a:ext cx="225275" cy="296150"/>
            </a:xfrm>
            <a:custGeom>
              <a:rect b="b" l="l" r="r" t="t"/>
              <a:pathLst>
                <a:path extrusionOk="0" h="11846" w="9011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8" name="Google Shape;11098;p17"/>
            <p:cNvSpPr/>
            <p:nvPr/>
          </p:nvSpPr>
          <p:spPr>
            <a:xfrm>
              <a:off x="-25001300" y="23750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9" name="Google Shape;11099;p17"/>
            <p:cNvSpPr/>
            <p:nvPr/>
          </p:nvSpPr>
          <p:spPr>
            <a:xfrm>
              <a:off x="-25070600" y="2444375"/>
              <a:ext cx="87450" cy="86675"/>
            </a:xfrm>
            <a:custGeom>
              <a:rect b="b" l="l" r="r" t="t"/>
              <a:pathLst>
                <a:path extrusionOk="0" h="3467" w="3498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0" name="Google Shape;11100;p17"/>
            <p:cNvSpPr/>
            <p:nvPr/>
          </p:nvSpPr>
          <p:spPr>
            <a:xfrm>
              <a:off x="-24966650" y="24790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1" name="Google Shape;11101;p17"/>
            <p:cNvSpPr/>
            <p:nvPr/>
          </p:nvSpPr>
          <p:spPr>
            <a:xfrm>
              <a:off x="-24966650" y="244437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2" name="Google Shape;11102;p17"/>
            <p:cNvSpPr/>
            <p:nvPr/>
          </p:nvSpPr>
          <p:spPr>
            <a:xfrm>
              <a:off x="-24966650" y="2513700"/>
              <a:ext cx="52025" cy="17350"/>
            </a:xfrm>
            <a:custGeom>
              <a:rect b="b" l="l" r="r" t="t"/>
              <a:pathLst>
                <a:path extrusionOk="0" h="694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3" name="Google Shape;11103;p17"/>
            <p:cNvSpPr/>
            <p:nvPr/>
          </p:nvSpPr>
          <p:spPr>
            <a:xfrm>
              <a:off x="-25071400" y="2549125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4" name="Google Shape;11104;p17"/>
            <p:cNvSpPr/>
            <p:nvPr/>
          </p:nvSpPr>
          <p:spPr>
            <a:xfrm>
              <a:off x="-25071400" y="2583800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5" name="Google Shape;11105;p17"/>
            <p:cNvSpPr/>
            <p:nvPr/>
          </p:nvSpPr>
          <p:spPr>
            <a:xfrm>
              <a:off x="-24862675" y="2375850"/>
              <a:ext cx="53575" cy="260725"/>
            </a:xfrm>
            <a:custGeom>
              <a:rect b="b" l="l" r="r" t="t"/>
              <a:pathLst>
                <a:path extrusionOk="0" h="10429" w="2143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larma sonando contorno" id="11106" name="Google Shape;11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758" y="1292168"/>
            <a:ext cx="612252" cy="6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7" name="Google Shape;11107;p17"/>
          <p:cNvSpPr txBox="1"/>
          <p:nvPr/>
        </p:nvSpPr>
        <p:spPr>
          <a:xfrm>
            <a:off x="3567867" y="176278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8" name="Google Shape;11108;p17"/>
          <p:cNvSpPr txBox="1"/>
          <p:nvPr/>
        </p:nvSpPr>
        <p:spPr>
          <a:xfrm flipH="1">
            <a:off x="5210945" y="-824519"/>
            <a:ext cx="2372363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Risk Identification Innovations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109" name="Google Shape;11109;p17"/>
          <p:cNvSpPr txBox="1"/>
          <p:nvPr/>
        </p:nvSpPr>
        <p:spPr>
          <a:xfrm flipH="1">
            <a:off x="9144000" y="2350196"/>
            <a:ext cx="3087796" cy="20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Identifying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risky interventions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patients'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physical and/or pathological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characteristics is valuable.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instance, conditions like high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cholesterol or anemia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may significantly influence outcomes.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However,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uncertainties persist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 seen in discussions with dentists. Proving these correlations would offer innovative and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practical solutions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sp>
        <p:nvSpPr>
          <p:cNvPr id="11110" name="Google Shape;11110;p17"/>
          <p:cNvSpPr/>
          <p:nvPr/>
        </p:nvSpPr>
        <p:spPr>
          <a:xfrm>
            <a:off x="9524285" y="-16359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1" name="Google Shape;11111;p17"/>
          <p:cNvSpPr/>
          <p:nvPr/>
        </p:nvSpPr>
        <p:spPr>
          <a:xfrm>
            <a:off x="9748983" y="63105"/>
            <a:ext cx="357903" cy="353897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5" name="Shape 1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6" name="Google Shape;11116;p18"/>
          <p:cNvSpPr/>
          <p:nvPr/>
        </p:nvSpPr>
        <p:spPr>
          <a:xfrm>
            <a:off x="-450186" y="4235411"/>
            <a:ext cx="3448036" cy="1869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7" name="Google Shape;11117;p18"/>
          <p:cNvSpPr txBox="1"/>
          <p:nvPr>
            <p:ph type="title"/>
          </p:nvPr>
        </p:nvSpPr>
        <p:spPr>
          <a:xfrm>
            <a:off x="163169" y="75083"/>
            <a:ext cx="655474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1" lang="es-ES" sz="4800">
                <a:solidFill>
                  <a:srgbClr val="5B5D64"/>
                </a:solidFill>
              </a:rPr>
              <a:t>4. </a:t>
            </a:r>
            <a:r>
              <a:rPr b="1" lang="es-ES" sz="3600">
                <a:solidFill>
                  <a:srgbClr val="7BAAA0"/>
                </a:solidFill>
              </a:rPr>
              <a:t>What innovations </a:t>
            </a:r>
            <a:r>
              <a:rPr lang="es-ES" sz="3600">
                <a:solidFill>
                  <a:srgbClr val="5B5D64"/>
                </a:solidFill>
              </a:rPr>
              <a:t>do we offer?</a:t>
            </a:r>
            <a:br>
              <a:rPr lang="es-ES" sz="3600"/>
            </a:br>
            <a:endParaRPr/>
          </a:p>
        </p:txBody>
      </p:sp>
      <p:grpSp>
        <p:nvGrpSpPr>
          <p:cNvPr id="11118" name="Google Shape;11118;p18"/>
          <p:cNvGrpSpPr/>
          <p:nvPr/>
        </p:nvGrpSpPr>
        <p:grpSpPr>
          <a:xfrm>
            <a:off x="3209680" y="1208696"/>
            <a:ext cx="2540280" cy="2445645"/>
            <a:chOff x="3379508" y="1566022"/>
            <a:chExt cx="2540280" cy="2445645"/>
          </a:xfrm>
        </p:grpSpPr>
        <p:sp>
          <p:nvSpPr>
            <p:cNvPr id="11119" name="Google Shape;11119;p18"/>
            <p:cNvSpPr/>
            <p:nvPr/>
          </p:nvSpPr>
          <p:spPr>
            <a:xfrm>
              <a:off x="3546271" y="1736641"/>
              <a:ext cx="2043900" cy="20439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0" name="Google Shape;11120;p18"/>
            <p:cNvSpPr/>
            <p:nvPr/>
          </p:nvSpPr>
          <p:spPr>
            <a:xfrm>
              <a:off x="5112488" y="2287596"/>
              <a:ext cx="807300" cy="80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1" name="Google Shape;11121;p18"/>
            <p:cNvSpPr/>
            <p:nvPr/>
          </p:nvSpPr>
          <p:spPr>
            <a:xfrm>
              <a:off x="3379508" y="1566022"/>
              <a:ext cx="807300" cy="80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2" name="Google Shape;11122;p18"/>
            <p:cNvSpPr/>
            <p:nvPr/>
          </p:nvSpPr>
          <p:spPr>
            <a:xfrm>
              <a:off x="3483622" y="3204367"/>
              <a:ext cx="807300" cy="80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3" name="Google Shape;11123;p18"/>
          <p:cNvSpPr txBox="1"/>
          <p:nvPr>
            <p:ph idx="4294967295" type="subTitle"/>
          </p:nvPr>
        </p:nvSpPr>
        <p:spPr>
          <a:xfrm flipH="1">
            <a:off x="336751" y="1013104"/>
            <a:ext cx="2610031" cy="51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Duration</a:t>
            </a:r>
            <a:r>
              <a:rPr b="0" i="0" lang="es-ES" sz="18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of interventions 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124" name="Google Shape;11124;p18"/>
          <p:cNvSpPr txBox="1"/>
          <p:nvPr>
            <p:ph idx="4294967295" type="subTitle"/>
          </p:nvPr>
        </p:nvSpPr>
        <p:spPr>
          <a:xfrm flipH="1">
            <a:off x="627828" y="1456819"/>
            <a:ext cx="2043899" cy="797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Achieving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model that could predict the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duration of interventions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be a significant innovation.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5" name="Google Shape;11125;p18"/>
          <p:cNvSpPr txBox="1"/>
          <p:nvPr>
            <p:ph idx="4294967295" type="subTitle"/>
          </p:nvPr>
        </p:nvSpPr>
        <p:spPr>
          <a:xfrm flipH="1">
            <a:off x="-929678" y="2761139"/>
            <a:ext cx="4222739" cy="615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Patient Traits and Complications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126" name="Google Shape;11126;p18"/>
          <p:cNvSpPr txBox="1"/>
          <p:nvPr>
            <p:ph idx="4294967295" type="subTitle"/>
          </p:nvPr>
        </p:nvSpPr>
        <p:spPr>
          <a:xfrm flipH="1">
            <a:off x="141584" y="3307157"/>
            <a:ext cx="2934774" cy="991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Complications may be linked to patient characteristics, such as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teeth positioning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further evidence is needed,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initial findings suggest confirmation of this hypothesis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7" name="Google Shape;11127;p18"/>
          <p:cNvSpPr txBox="1"/>
          <p:nvPr>
            <p:ph idx="4294967295" type="subTitle"/>
          </p:nvPr>
        </p:nvSpPr>
        <p:spPr>
          <a:xfrm flipH="1">
            <a:off x="5749960" y="1841678"/>
            <a:ext cx="2372363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Risk Identification Innovations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128" name="Google Shape;11128;p18"/>
          <p:cNvSpPr txBox="1"/>
          <p:nvPr>
            <p:ph idx="4294967295" type="subTitle"/>
          </p:nvPr>
        </p:nvSpPr>
        <p:spPr>
          <a:xfrm flipH="1">
            <a:off x="5759493" y="2395127"/>
            <a:ext cx="3087796" cy="204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Identifying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risky interventions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patients'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physical and/or pathological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characteristics is valuable.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instance, conditions like high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cholesterol or anemia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may significantly influence outcomes.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However,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uncertainties persist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 seen in discussions with dentists. Proving these correlations would offer innovative and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practical solutions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9" name="Google Shape;11129;p18"/>
          <p:cNvSpPr/>
          <p:nvPr/>
        </p:nvSpPr>
        <p:spPr>
          <a:xfrm>
            <a:off x="5172125" y="2099326"/>
            <a:ext cx="357903" cy="353897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30" name="Google Shape;11130;p18"/>
          <p:cNvGrpSpPr/>
          <p:nvPr/>
        </p:nvGrpSpPr>
        <p:grpSpPr>
          <a:xfrm>
            <a:off x="3567867" y="3018039"/>
            <a:ext cx="353180" cy="354107"/>
            <a:chOff x="-25104475" y="2340425"/>
            <a:chExt cx="295375" cy="296150"/>
          </a:xfrm>
        </p:grpSpPr>
        <p:sp>
          <p:nvSpPr>
            <p:cNvPr id="11131" name="Google Shape;11131;p18"/>
            <p:cNvSpPr/>
            <p:nvPr/>
          </p:nvSpPr>
          <p:spPr>
            <a:xfrm>
              <a:off x="-25104475" y="2340425"/>
              <a:ext cx="225275" cy="296150"/>
            </a:xfrm>
            <a:custGeom>
              <a:rect b="b" l="l" r="r" t="t"/>
              <a:pathLst>
                <a:path extrusionOk="0" h="11846" w="9011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2" name="Google Shape;11132;p18"/>
            <p:cNvSpPr/>
            <p:nvPr/>
          </p:nvSpPr>
          <p:spPr>
            <a:xfrm>
              <a:off x="-25001300" y="23750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3" name="Google Shape;11133;p18"/>
            <p:cNvSpPr/>
            <p:nvPr/>
          </p:nvSpPr>
          <p:spPr>
            <a:xfrm>
              <a:off x="-25070600" y="2444375"/>
              <a:ext cx="87450" cy="86675"/>
            </a:xfrm>
            <a:custGeom>
              <a:rect b="b" l="l" r="r" t="t"/>
              <a:pathLst>
                <a:path extrusionOk="0" h="3467" w="3498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4" name="Google Shape;11134;p18"/>
            <p:cNvSpPr/>
            <p:nvPr/>
          </p:nvSpPr>
          <p:spPr>
            <a:xfrm>
              <a:off x="-24966650" y="247902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5" name="Google Shape;11135;p18"/>
            <p:cNvSpPr/>
            <p:nvPr/>
          </p:nvSpPr>
          <p:spPr>
            <a:xfrm>
              <a:off x="-24966650" y="2444375"/>
              <a:ext cx="52025" cy="18150"/>
            </a:xfrm>
            <a:custGeom>
              <a:rect b="b" l="l" r="r" t="t"/>
              <a:pathLst>
                <a:path extrusionOk="0" h="726" w="2081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6" name="Google Shape;11136;p18"/>
            <p:cNvSpPr/>
            <p:nvPr/>
          </p:nvSpPr>
          <p:spPr>
            <a:xfrm>
              <a:off x="-24966650" y="2513700"/>
              <a:ext cx="52025" cy="17350"/>
            </a:xfrm>
            <a:custGeom>
              <a:rect b="b" l="l" r="r" t="t"/>
              <a:pathLst>
                <a:path extrusionOk="0" h="694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7" name="Google Shape;11137;p18"/>
            <p:cNvSpPr/>
            <p:nvPr/>
          </p:nvSpPr>
          <p:spPr>
            <a:xfrm>
              <a:off x="-25071400" y="2549125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8" name="Google Shape;11138;p18"/>
            <p:cNvSpPr/>
            <p:nvPr/>
          </p:nvSpPr>
          <p:spPr>
            <a:xfrm>
              <a:off x="-25071400" y="2583800"/>
              <a:ext cx="156775" cy="17350"/>
            </a:xfrm>
            <a:custGeom>
              <a:rect b="b" l="l" r="r" t="t"/>
              <a:pathLst>
                <a:path extrusionOk="0" h="694" w="6271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9" name="Google Shape;11139;p18"/>
            <p:cNvSpPr/>
            <p:nvPr/>
          </p:nvSpPr>
          <p:spPr>
            <a:xfrm>
              <a:off x="-24862675" y="2375850"/>
              <a:ext cx="53575" cy="260725"/>
            </a:xfrm>
            <a:custGeom>
              <a:rect b="b" l="l" r="r" t="t"/>
              <a:pathLst>
                <a:path extrusionOk="0" h="10429" w="2143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larma sonando contorno" id="11140" name="Google Shape;11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758" y="1292168"/>
            <a:ext cx="612252" cy="6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1" name="Google Shape;11141;p18"/>
          <p:cNvSpPr txBox="1"/>
          <p:nvPr/>
        </p:nvSpPr>
        <p:spPr>
          <a:xfrm>
            <a:off x="3567867" y="176278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2" name="Google Shape;11142;p18"/>
          <p:cNvSpPr txBox="1"/>
          <p:nvPr/>
        </p:nvSpPr>
        <p:spPr>
          <a:xfrm>
            <a:off x="1804261" y="-1064125"/>
            <a:ext cx="4425437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5.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With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what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data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3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6" name="Shape 1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7" name="Google Shape;11147;p19"/>
          <p:cNvSpPr txBox="1"/>
          <p:nvPr>
            <p:ph type="title"/>
          </p:nvPr>
        </p:nvSpPr>
        <p:spPr>
          <a:xfrm>
            <a:off x="2359281" y="1979550"/>
            <a:ext cx="4425437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5. </a:t>
            </a:r>
            <a:r>
              <a:rPr b="1" lang="es-ES" sz="3600">
                <a:solidFill>
                  <a:srgbClr val="7BAAA0"/>
                </a:solidFill>
              </a:rPr>
              <a:t>With</a:t>
            </a:r>
            <a:r>
              <a:rPr lang="es-ES" sz="3600">
                <a:solidFill>
                  <a:srgbClr val="5B5D64"/>
                </a:solidFill>
              </a:rPr>
              <a:t> what </a:t>
            </a:r>
            <a:r>
              <a:rPr b="1" lang="es-ES" sz="3600">
                <a:solidFill>
                  <a:srgbClr val="7BAAA0"/>
                </a:solidFill>
              </a:rPr>
              <a:t>data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1148" name="Google Shape;11148;p19"/>
          <p:cNvSpPr txBox="1"/>
          <p:nvPr/>
        </p:nvSpPr>
        <p:spPr>
          <a:xfrm>
            <a:off x="2602029" y="-2887545"/>
            <a:ext cx="5529068" cy="297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Given that the datasets share variables but lack patient continuity across years, we treated them as cross-sectional data. We concatenated them by row, resulting in over 2000 observations and 930 variables, with no temporal distinction due to our objectives.</a:t>
            </a:r>
            <a:endParaRPr/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manage the vast number of binary variables, we categorized them into four blocks: systemic pathologies, intervention details, pre-intervention medication, and post-intervention medication, aligning with our project goals.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8" name="Shape 10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9" name="Google Shape;10859;p2"/>
          <p:cNvSpPr txBox="1"/>
          <p:nvPr/>
        </p:nvSpPr>
        <p:spPr>
          <a:xfrm>
            <a:off x="4115606" y="211091"/>
            <a:ext cx="5118886" cy="6452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Font typeface="Abhaya Libre SemiBold"/>
              <a:buNone/>
            </a:pPr>
            <a:r>
              <a:rPr b="0" i="0" lang="es-ES" sz="54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CONTENT</a:t>
            </a:r>
            <a:endParaRPr/>
          </a:p>
        </p:txBody>
      </p:sp>
      <p:sp>
        <p:nvSpPr>
          <p:cNvPr id="10860" name="Google Shape;10860;p2"/>
          <p:cNvSpPr txBox="1"/>
          <p:nvPr/>
        </p:nvSpPr>
        <p:spPr>
          <a:xfrm>
            <a:off x="1761009" y="1209854"/>
            <a:ext cx="7274700" cy="2723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we?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our </a:t>
            </a: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project about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we want to get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innovations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we offer?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what </a:t>
            </a: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we doing it?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we doing it?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could be </a:t>
            </a: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interested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our project results and how it could </a:t>
            </a: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impact</a:t>
            </a:r>
            <a:r>
              <a:rPr b="0" i="0" lang="es-ES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1" i="0" lang="es-ES" sz="15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Bibliography</a:t>
            </a:r>
            <a:endParaRPr b="1" i="0" sz="1500" u="none" cap="none" strike="noStrike">
              <a:solidFill>
                <a:srgbClr val="7BAA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1" name="Google Shape;10861;p2"/>
          <p:cNvSpPr txBox="1"/>
          <p:nvPr/>
        </p:nvSpPr>
        <p:spPr>
          <a:xfrm>
            <a:off x="-7072347" y="211091"/>
            <a:ext cx="6696600" cy="6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1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1.</a:t>
            </a:r>
            <a:r>
              <a:rPr b="1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Who</a:t>
            </a:r>
            <a:r>
              <a:rPr b="0" i="0" lang="es-ES" sz="36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are we? </a:t>
            </a:r>
            <a:endParaRPr/>
          </a:p>
        </p:txBody>
      </p:sp>
      <p:sp>
        <p:nvSpPr>
          <p:cNvPr id="10862" name="Google Shape;10862;p2"/>
          <p:cNvSpPr txBox="1"/>
          <p:nvPr/>
        </p:nvSpPr>
        <p:spPr>
          <a:xfrm>
            <a:off x="3426518" y="-1532963"/>
            <a:ext cx="3248531" cy="6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1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1.</a:t>
            </a:r>
            <a:r>
              <a:rPr b="1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Who</a:t>
            </a:r>
            <a:r>
              <a:rPr b="0" i="0" lang="es-ES" sz="36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are we?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2" name="Shape 1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3" name="Google Shape;11153;p20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5. </a:t>
            </a:r>
            <a:r>
              <a:rPr b="1" lang="es-ES" sz="3600">
                <a:solidFill>
                  <a:srgbClr val="7BAAA0"/>
                </a:solidFill>
              </a:rPr>
              <a:t>With</a:t>
            </a:r>
            <a:r>
              <a:rPr lang="es-ES" sz="3600">
                <a:solidFill>
                  <a:srgbClr val="5B5D64"/>
                </a:solidFill>
              </a:rPr>
              <a:t> what </a:t>
            </a:r>
            <a:r>
              <a:rPr b="1" lang="es-ES" sz="3600">
                <a:solidFill>
                  <a:srgbClr val="7BAAA0"/>
                </a:solidFill>
              </a:rPr>
              <a:t>data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1154" name="Google Shape;11154;p20"/>
          <p:cNvSpPr/>
          <p:nvPr/>
        </p:nvSpPr>
        <p:spPr>
          <a:xfrm>
            <a:off x="159530" y="150565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5" name="Google Shape;11155;p20"/>
          <p:cNvSpPr txBox="1"/>
          <p:nvPr>
            <p:ph idx="2" type="title"/>
          </p:nvPr>
        </p:nvSpPr>
        <p:spPr>
          <a:xfrm>
            <a:off x="220430" y="1645606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A</a:t>
            </a:r>
            <a:endParaRPr/>
          </a:p>
        </p:txBody>
      </p:sp>
      <p:sp>
        <p:nvSpPr>
          <p:cNvPr id="11156" name="Google Shape;11156;p20"/>
          <p:cNvSpPr txBox="1"/>
          <p:nvPr>
            <p:ph idx="15" type="subTitle"/>
          </p:nvPr>
        </p:nvSpPr>
        <p:spPr>
          <a:xfrm>
            <a:off x="385010" y="1018045"/>
            <a:ext cx="3801979" cy="195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Regarding the data used, we’ve received datasets from a </a:t>
            </a:r>
            <a:r>
              <a:rPr b="1" lang="es-ES" sz="1050">
                <a:solidFill>
                  <a:srgbClr val="7BAAA0"/>
                </a:solidFill>
              </a:rPr>
              <a:t>dental clinic </a:t>
            </a:r>
            <a:r>
              <a:rPr lang="es-ES" sz="1050"/>
              <a:t>in Barcelona, generously provided by </a:t>
            </a:r>
            <a:r>
              <a:rPr b="1" lang="es-ES" sz="1050">
                <a:solidFill>
                  <a:srgbClr val="E2B76E"/>
                </a:solidFill>
              </a:rPr>
              <a:t>Rui Figueiredo</a:t>
            </a:r>
            <a:r>
              <a:rPr lang="es-ES" sz="1050"/>
              <a:t>, a respected dentist. The datasets span from </a:t>
            </a:r>
            <a:r>
              <a:rPr b="1" lang="es-ES" sz="1050">
                <a:solidFill>
                  <a:srgbClr val="7BAAA0"/>
                </a:solidFill>
              </a:rPr>
              <a:t>2016 to 2018</a:t>
            </a:r>
            <a:r>
              <a:rPr lang="es-ES" sz="1050"/>
              <a:t>, comprising </a:t>
            </a:r>
            <a:r>
              <a:rPr b="1" lang="es-ES" sz="1050">
                <a:solidFill>
                  <a:srgbClr val="E2B76E"/>
                </a:solidFill>
              </a:rPr>
              <a:t>1159</a:t>
            </a:r>
            <a:r>
              <a:rPr b="1" lang="es-ES" sz="1050">
                <a:solidFill>
                  <a:srgbClr val="7BAAA0"/>
                </a:solidFill>
              </a:rPr>
              <a:t>, </a:t>
            </a:r>
            <a:r>
              <a:rPr b="1" lang="es-ES" sz="1050">
                <a:solidFill>
                  <a:srgbClr val="E2B76E"/>
                </a:solidFill>
              </a:rPr>
              <a:t>719</a:t>
            </a:r>
            <a:r>
              <a:rPr b="1" lang="es-ES" sz="1050">
                <a:solidFill>
                  <a:srgbClr val="7BAAA0"/>
                </a:solidFill>
              </a:rPr>
              <a:t>, and </a:t>
            </a:r>
            <a:r>
              <a:rPr b="1" lang="es-ES" sz="1050">
                <a:solidFill>
                  <a:srgbClr val="E2B76E"/>
                </a:solidFill>
              </a:rPr>
              <a:t>228</a:t>
            </a:r>
            <a:r>
              <a:rPr b="1" lang="es-ES" sz="1050">
                <a:solidFill>
                  <a:srgbClr val="7BAAA0"/>
                </a:solidFill>
              </a:rPr>
              <a:t> observations</a:t>
            </a:r>
            <a:r>
              <a:rPr lang="es-ES" sz="1050"/>
              <a:t>, respectively. Each dataset, resulting from a </a:t>
            </a:r>
            <a:r>
              <a:rPr b="1" lang="es-ES" sz="1050">
                <a:solidFill>
                  <a:srgbClr val="7BAAA0"/>
                </a:solidFill>
              </a:rPr>
              <a:t>survey among </a:t>
            </a:r>
            <a:r>
              <a:rPr lang="es-ES" sz="1050"/>
              <a:t>the clinic's dentists, contains </a:t>
            </a:r>
            <a:r>
              <a:rPr b="1" lang="es-ES" sz="1050">
                <a:solidFill>
                  <a:srgbClr val="E2B76E"/>
                </a:solidFill>
              </a:rPr>
              <a:t>936</a:t>
            </a:r>
            <a:r>
              <a:rPr b="1" lang="es-ES" sz="1050">
                <a:solidFill>
                  <a:srgbClr val="7BAAA0"/>
                </a:solidFill>
              </a:rPr>
              <a:t> variables</a:t>
            </a:r>
            <a:r>
              <a:rPr lang="es-ES" sz="1050"/>
              <a:t>.</a:t>
            </a:r>
            <a:endParaRPr/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</p:txBody>
      </p:sp>
      <p:sp>
        <p:nvSpPr>
          <p:cNvPr id="11157" name="Google Shape;11157;p20"/>
          <p:cNvSpPr txBox="1"/>
          <p:nvPr/>
        </p:nvSpPr>
        <p:spPr>
          <a:xfrm>
            <a:off x="2602029" y="-2887545"/>
            <a:ext cx="5529068" cy="297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Given that the datasets share variables but lack patient continuity across years, we treated them as cross-sectional data. We concatenated them by row, resulting in over 2000 observations and 930 variables, with no temporal distinction due to our objectives.</a:t>
            </a:r>
            <a:endParaRPr/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manage the vast number of binary variables, we categorized them into four blocks: systemic pathologies, intervention details, pre-intervention medication, and post-intervention medication, aligning with our project goals.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1" name="Shape 1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" name="Google Shape;11162;p21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5. </a:t>
            </a:r>
            <a:r>
              <a:rPr b="1" lang="es-ES" sz="3600">
                <a:solidFill>
                  <a:srgbClr val="7BAAA0"/>
                </a:solidFill>
              </a:rPr>
              <a:t>With</a:t>
            </a:r>
            <a:r>
              <a:rPr lang="es-ES" sz="3600">
                <a:solidFill>
                  <a:srgbClr val="5B5D64"/>
                </a:solidFill>
              </a:rPr>
              <a:t> what </a:t>
            </a:r>
            <a:r>
              <a:rPr b="1" lang="es-ES" sz="3600">
                <a:solidFill>
                  <a:srgbClr val="7BAAA0"/>
                </a:solidFill>
              </a:rPr>
              <a:t>data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1163" name="Google Shape;11163;p21"/>
          <p:cNvSpPr/>
          <p:nvPr/>
        </p:nvSpPr>
        <p:spPr>
          <a:xfrm>
            <a:off x="159530" y="150565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4" name="Google Shape;11164;p21"/>
          <p:cNvSpPr txBox="1"/>
          <p:nvPr>
            <p:ph idx="2" type="title"/>
          </p:nvPr>
        </p:nvSpPr>
        <p:spPr>
          <a:xfrm>
            <a:off x="220430" y="1645606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A</a:t>
            </a:r>
            <a:endParaRPr/>
          </a:p>
        </p:txBody>
      </p:sp>
      <p:sp>
        <p:nvSpPr>
          <p:cNvPr id="11165" name="Google Shape;11165;p21"/>
          <p:cNvSpPr txBox="1"/>
          <p:nvPr>
            <p:ph idx="15" type="subTitle"/>
          </p:nvPr>
        </p:nvSpPr>
        <p:spPr>
          <a:xfrm>
            <a:off x="335313" y="961395"/>
            <a:ext cx="3801979" cy="195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Regarding the data used, we’ve received datasets from a </a:t>
            </a:r>
            <a:r>
              <a:rPr b="1" lang="es-ES" sz="1050">
                <a:solidFill>
                  <a:srgbClr val="7BAAA0"/>
                </a:solidFill>
              </a:rPr>
              <a:t>dental clinic </a:t>
            </a:r>
            <a:r>
              <a:rPr lang="es-ES" sz="1050"/>
              <a:t>in Barcelona, generously provided by </a:t>
            </a:r>
            <a:r>
              <a:rPr b="1" lang="es-ES" sz="1050">
                <a:solidFill>
                  <a:srgbClr val="E2B76E"/>
                </a:solidFill>
              </a:rPr>
              <a:t>Rui Figueiredo</a:t>
            </a:r>
            <a:r>
              <a:rPr lang="es-ES" sz="1050"/>
              <a:t>, a respected dentist. The datasets span from </a:t>
            </a:r>
            <a:r>
              <a:rPr b="1" lang="es-ES" sz="1050">
                <a:solidFill>
                  <a:srgbClr val="7BAAA0"/>
                </a:solidFill>
              </a:rPr>
              <a:t>2016 to 2018</a:t>
            </a:r>
            <a:r>
              <a:rPr lang="es-ES" sz="1050"/>
              <a:t>, comprising </a:t>
            </a:r>
            <a:r>
              <a:rPr b="1" lang="es-ES" sz="1050">
                <a:solidFill>
                  <a:srgbClr val="E2B76E"/>
                </a:solidFill>
              </a:rPr>
              <a:t>1159</a:t>
            </a:r>
            <a:r>
              <a:rPr b="1" lang="es-ES" sz="1050">
                <a:solidFill>
                  <a:srgbClr val="7BAAA0"/>
                </a:solidFill>
              </a:rPr>
              <a:t>, </a:t>
            </a:r>
            <a:r>
              <a:rPr b="1" lang="es-ES" sz="1050">
                <a:solidFill>
                  <a:srgbClr val="E2B76E"/>
                </a:solidFill>
              </a:rPr>
              <a:t>719</a:t>
            </a:r>
            <a:r>
              <a:rPr b="1" lang="es-ES" sz="1050">
                <a:solidFill>
                  <a:srgbClr val="7BAAA0"/>
                </a:solidFill>
              </a:rPr>
              <a:t>, and </a:t>
            </a:r>
            <a:r>
              <a:rPr b="1" lang="es-ES" sz="1050">
                <a:solidFill>
                  <a:srgbClr val="E2B76E"/>
                </a:solidFill>
              </a:rPr>
              <a:t>228</a:t>
            </a:r>
            <a:r>
              <a:rPr b="1" lang="es-ES" sz="1050">
                <a:solidFill>
                  <a:srgbClr val="7BAAA0"/>
                </a:solidFill>
              </a:rPr>
              <a:t> observations</a:t>
            </a:r>
            <a:r>
              <a:rPr lang="es-ES" sz="1050"/>
              <a:t>, respectively. Each dataset, resulting from a </a:t>
            </a:r>
            <a:r>
              <a:rPr b="1" lang="es-ES" sz="1050">
                <a:solidFill>
                  <a:srgbClr val="7BAAA0"/>
                </a:solidFill>
              </a:rPr>
              <a:t>survey among </a:t>
            </a:r>
            <a:r>
              <a:rPr lang="es-ES" sz="1050"/>
              <a:t>the clinic's dentists, contains </a:t>
            </a:r>
            <a:r>
              <a:rPr b="1" lang="es-ES" sz="1050">
                <a:solidFill>
                  <a:srgbClr val="E2B76E"/>
                </a:solidFill>
              </a:rPr>
              <a:t>936</a:t>
            </a:r>
            <a:r>
              <a:rPr b="1" lang="es-ES" sz="1050">
                <a:solidFill>
                  <a:srgbClr val="7BAAA0"/>
                </a:solidFill>
              </a:rPr>
              <a:t> variables</a:t>
            </a:r>
            <a:r>
              <a:rPr lang="es-ES" sz="1050"/>
              <a:t>.</a:t>
            </a:r>
            <a:endParaRPr/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</p:txBody>
      </p:sp>
      <p:sp>
        <p:nvSpPr>
          <p:cNvPr id="11166" name="Google Shape;11166;p21"/>
          <p:cNvSpPr txBox="1"/>
          <p:nvPr/>
        </p:nvSpPr>
        <p:spPr>
          <a:xfrm>
            <a:off x="2602029" y="-2887545"/>
            <a:ext cx="5529068" cy="2970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Given that the datasets share variables but lack patient continuity across years, we treated them as cross-sectional data. We concatenated them by row, resulting in over 2000 observations and 930 variables, with no temporal distinction due to our objectives.</a:t>
            </a:r>
            <a:endParaRPr/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manage the vast number of binary variables, we categorized them into four blocks: systemic pathologies, intervention details, pre-intervention medication, and post-intervention medication, aligning with our project goals.</a:t>
            </a:r>
            <a:endParaRPr/>
          </a:p>
        </p:txBody>
      </p:sp>
      <p:sp>
        <p:nvSpPr>
          <p:cNvPr id="11167" name="Google Shape;11167;p21"/>
          <p:cNvSpPr/>
          <p:nvPr/>
        </p:nvSpPr>
        <p:spPr>
          <a:xfrm>
            <a:off x="1027730" y="3204217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8" name="Google Shape;11168;p21"/>
          <p:cNvSpPr txBox="1"/>
          <p:nvPr/>
        </p:nvSpPr>
        <p:spPr>
          <a:xfrm>
            <a:off x="1088630" y="3426904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3400" u="none" cap="none" strike="noStrike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B</a:t>
            </a:r>
            <a:endParaRPr/>
          </a:p>
        </p:txBody>
      </p:sp>
      <p:sp>
        <p:nvSpPr>
          <p:cNvPr id="11169" name="Google Shape;11169;p21"/>
          <p:cNvSpPr txBox="1"/>
          <p:nvPr/>
        </p:nvSpPr>
        <p:spPr>
          <a:xfrm>
            <a:off x="1365932" y="2834434"/>
            <a:ext cx="3204868" cy="1546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Given that the datasets share variables but there is not continuity across years, we treated them as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cross-sectional data.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concatenated them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row, resulting in over </a:t>
            </a:r>
            <a:r>
              <a:rPr b="1" i="0" lang="es-ES" sz="1050" u="none" cap="none" strike="noStrike">
                <a:solidFill>
                  <a:srgbClr val="E2B76E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 observations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i="0" lang="es-ES" sz="1050" u="none" cap="none" strike="noStrike">
                <a:solidFill>
                  <a:srgbClr val="E2B76E"/>
                </a:solidFill>
                <a:latin typeface="Montserrat"/>
                <a:ea typeface="Montserrat"/>
                <a:cs typeface="Montserrat"/>
                <a:sym typeface="Montserrat"/>
              </a:rPr>
              <a:t>930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with no temporal distinction due to our objectives.</a:t>
            </a:r>
            <a:endParaRPr/>
          </a:p>
          <a:p>
            <a:pPr indent="-330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3" name="Shape 1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4" name="Google Shape;11174;p22"/>
          <p:cNvSpPr/>
          <p:nvPr/>
        </p:nvSpPr>
        <p:spPr>
          <a:xfrm>
            <a:off x="4603060" y="1904400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5" name="Google Shape;11175;p22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5. </a:t>
            </a:r>
            <a:r>
              <a:rPr b="1" lang="es-ES" sz="3600">
                <a:solidFill>
                  <a:srgbClr val="7BAAA0"/>
                </a:solidFill>
              </a:rPr>
              <a:t>With</a:t>
            </a:r>
            <a:r>
              <a:rPr lang="es-ES" sz="3600">
                <a:solidFill>
                  <a:srgbClr val="5B5D64"/>
                </a:solidFill>
              </a:rPr>
              <a:t> what </a:t>
            </a:r>
            <a:r>
              <a:rPr b="1" lang="es-ES" sz="3600">
                <a:solidFill>
                  <a:srgbClr val="7BAAA0"/>
                </a:solidFill>
              </a:rPr>
              <a:t>data</a:t>
            </a:r>
            <a:r>
              <a:rPr lang="es-ES" sz="3600">
                <a:solidFill>
                  <a:srgbClr val="5B5D64"/>
                </a:solidFill>
              </a:rPr>
              <a:t>?</a:t>
            </a:r>
            <a:endParaRPr>
              <a:solidFill>
                <a:srgbClr val="5B5D64"/>
              </a:solidFill>
            </a:endParaRPr>
          </a:p>
        </p:txBody>
      </p:sp>
      <p:sp>
        <p:nvSpPr>
          <p:cNvPr id="11176" name="Google Shape;11176;p22"/>
          <p:cNvSpPr/>
          <p:nvPr/>
        </p:nvSpPr>
        <p:spPr>
          <a:xfrm>
            <a:off x="159530" y="150565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7" name="Google Shape;11177;p22"/>
          <p:cNvSpPr txBox="1"/>
          <p:nvPr>
            <p:ph idx="2" type="title"/>
          </p:nvPr>
        </p:nvSpPr>
        <p:spPr>
          <a:xfrm>
            <a:off x="220430" y="1645606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/>
              <a:t>A</a:t>
            </a:r>
            <a:endParaRPr/>
          </a:p>
        </p:txBody>
      </p:sp>
      <p:sp>
        <p:nvSpPr>
          <p:cNvPr id="11178" name="Google Shape;11178;p22"/>
          <p:cNvSpPr txBox="1"/>
          <p:nvPr>
            <p:ph idx="15" type="subTitle"/>
          </p:nvPr>
        </p:nvSpPr>
        <p:spPr>
          <a:xfrm>
            <a:off x="335313" y="961395"/>
            <a:ext cx="3801979" cy="195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Regarding the data used, we’ve received datasets from a </a:t>
            </a:r>
            <a:r>
              <a:rPr b="1" lang="es-ES" sz="1050">
                <a:solidFill>
                  <a:srgbClr val="7BAAA0"/>
                </a:solidFill>
              </a:rPr>
              <a:t>dental clinic </a:t>
            </a:r>
            <a:r>
              <a:rPr lang="es-ES" sz="1050"/>
              <a:t>in Barcelona, generously provided by </a:t>
            </a:r>
            <a:r>
              <a:rPr b="1" lang="es-ES" sz="1050">
                <a:solidFill>
                  <a:srgbClr val="E2B76E"/>
                </a:solidFill>
              </a:rPr>
              <a:t>Rui Figueiredo</a:t>
            </a:r>
            <a:r>
              <a:rPr lang="es-ES" sz="1050"/>
              <a:t>, a respected dentist. The datasets span from </a:t>
            </a:r>
            <a:r>
              <a:rPr b="1" lang="es-ES" sz="1050">
                <a:solidFill>
                  <a:srgbClr val="7BAAA0"/>
                </a:solidFill>
              </a:rPr>
              <a:t>2016 to 2018</a:t>
            </a:r>
            <a:r>
              <a:rPr lang="es-ES" sz="1050"/>
              <a:t>, comprising </a:t>
            </a:r>
            <a:r>
              <a:rPr b="1" lang="es-ES" sz="1050">
                <a:solidFill>
                  <a:srgbClr val="E2B76E"/>
                </a:solidFill>
              </a:rPr>
              <a:t>1159</a:t>
            </a:r>
            <a:r>
              <a:rPr b="1" lang="es-ES" sz="1050">
                <a:solidFill>
                  <a:srgbClr val="7BAAA0"/>
                </a:solidFill>
              </a:rPr>
              <a:t>, </a:t>
            </a:r>
            <a:r>
              <a:rPr b="1" lang="es-ES" sz="1050">
                <a:solidFill>
                  <a:srgbClr val="E2B76E"/>
                </a:solidFill>
              </a:rPr>
              <a:t>719</a:t>
            </a:r>
            <a:r>
              <a:rPr b="1" lang="es-ES" sz="1050">
                <a:solidFill>
                  <a:srgbClr val="7BAAA0"/>
                </a:solidFill>
              </a:rPr>
              <a:t>, and </a:t>
            </a:r>
            <a:r>
              <a:rPr b="1" lang="es-ES" sz="1050">
                <a:solidFill>
                  <a:srgbClr val="E2B76E"/>
                </a:solidFill>
              </a:rPr>
              <a:t>228</a:t>
            </a:r>
            <a:r>
              <a:rPr b="1" lang="es-ES" sz="1050">
                <a:solidFill>
                  <a:srgbClr val="7BAAA0"/>
                </a:solidFill>
              </a:rPr>
              <a:t> observations</a:t>
            </a:r>
            <a:r>
              <a:rPr lang="es-ES" sz="1050"/>
              <a:t>, respectively. Each dataset, resulting from a </a:t>
            </a:r>
            <a:r>
              <a:rPr b="1" lang="es-ES" sz="1050">
                <a:solidFill>
                  <a:srgbClr val="7BAAA0"/>
                </a:solidFill>
              </a:rPr>
              <a:t>survey among </a:t>
            </a:r>
            <a:r>
              <a:rPr lang="es-ES" sz="1050"/>
              <a:t>the clinic's dentists, contains </a:t>
            </a:r>
            <a:r>
              <a:rPr b="1" lang="es-ES" sz="1050">
                <a:solidFill>
                  <a:srgbClr val="E2B76E"/>
                </a:solidFill>
              </a:rPr>
              <a:t>936</a:t>
            </a:r>
            <a:r>
              <a:rPr b="1" lang="es-ES" sz="1050">
                <a:solidFill>
                  <a:srgbClr val="7BAAA0"/>
                </a:solidFill>
              </a:rPr>
              <a:t> variables</a:t>
            </a:r>
            <a:r>
              <a:rPr lang="es-ES" sz="1050"/>
              <a:t>.</a:t>
            </a:r>
            <a:endParaRPr/>
          </a:p>
          <a:p>
            <a: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</p:txBody>
      </p:sp>
      <p:sp>
        <p:nvSpPr>
          <p:cNvPr id="11179" name="Google Shape;11179;p22"/>
          <p:cNvSpPr/>
          <p:nvPr/>
        </p:nvSpPr>
        <p:spPr>
          <a:xfrm>
            <a:off x="1027730" y="3204217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0" name="Google Shape;11180;p22"/>
          <p:cNvSpPr txBox="1"/>
          <p:nvPr/>
        </p:nvSpPr>
        <p:spPr>
          <a:xfrm>
            <a:off x="1088630" y="3405309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3400" u="none" cap="none" strike="noStrike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B</a:t>
            </a:r>
            <a:endParaRPr/>
          </a:p>
        </p:txBody>
      </p:sp>
      <p:sp>
        <p:nvSpPr>
          <p:cNvPr id="11181" name="Google Shape;11181;p22"/>
          <p:cNvSpPr txBox="1"/>
          <p:nvPr/>
        </p:nvSpPr>
        <p:spPr>
          <a:xfrm>
            <a:off x="1365932" y="2834434"/>
            <a:ext cx="3204868" cy="1546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Given that the datasets share variables but there is not continuity across years, we treated them as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cross-sectional data.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concatenated them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row, resulting in over </a:t>
            </a:r>
            <a:r>
              <a:rPr b="1" i="0" lang="es-ES" sz="1050" u="none" cap="none" strike="noStrike">
                <a:solidFill>
                  <a:srgbClr val="E2B76E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 observations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i="0" lang="es-ES" sz="1050" u="none" cap="none" strike="noStrike">
                <a:solidFill>
                  <a:srgbClr val="E2B76E"/>
                </a:solidFill>
                <a:latin typeface="Montserrat"/>
                <a:ea typeface="Montserrat"/>
                <a:cs typeface="Montserrat"/>
                <a:sym typeface="Montserrat"/>
              </a:rPr>
              <a:t>930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with no temporal distinction due to our objectives.</a:t>
            </a:r>
            <a:endParaRPr/>
          </a:p>
          <a:p>
            <a:pPr indent="-3302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2" name="Google Shape;11182;p22"/>
          <p:cNvSpPr txBox="1"/>
          <p:nvPr/>
        </p:nvSpPr>
        <p:spPr>
          <a:xfrm>
            <a:off x="4620163" y="2044350"/>
            <a:ext cx="685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3400" u="none" cap="none" strike="noStrike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C</a:t>
            </a:r>
            <a:endParaRPr/>
          </a:p>
        </p:txBody>
      </p:sp>
      <p:sp>
        <p:nvSpPr>
          <p:cNvPr id="11183" name="Google Shape;11183;p22"/>
          <p:cNvSpPr txBox="1"/>
          <p:nvPr/>
        </p:nvSpPr>
        <p:spPr>
          <a:xfrm>
            <a:off x="5244315" y="1970272"/>
            <a:ext cx="3899685" cy="1064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manage the vast number of categorical variables, we divided them into four blocks: 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systemic pathologies</a:t>
            </a:r>
            <a:endParaRPr b="1" i="0" sz="1050" u="none" cap="none" strike="noStrike">
              <a:solidFill>
                <a:srgbClr val="7BAA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intervention details</a:t>
            </a:r>
            <a:endParaRPr b="1" i="0" sz="1050" u="none" cap="none" strike="noStrike">
              <a:solidFill>
                <a:srgbClr val="7BAA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pre-intervention medication</a:t>
            </a:r>
            <a:endParaRPr b="1" i="0" sz="1050" u="none" cap="none" strike="noStrike">
              <a:solidFill>
                <a:srgbClr val="7BAA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post-intervention medication</a:t>
            </a:r>
            <a:endParaRPr b="1" i="0" sz="1050" u="none" cap="none" strike="noStrike">
              <a:solidFill>
                <a:srgbClr val="7BAA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aligning with our project goals.</a:t>
            </a:r>
            <a:endParaRPr/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  <a:p>
            <a:pPr indent="-330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4" name="Google Shape;11184;p22"/>
          <p:cNvSpPr txBox="1"/>
          <p:nvPr/>
        </p:nvSpPr>
        <p:spPr>
          <a:xfrm>
            <a:off x="-4795411" y="1715850"/>
            <a:ext cx="4958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6.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How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are we doing it?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8" name="Shape 1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9" name="Google Shape;11189;p23"/>
          <p:cNvSpPr txBox="1"/>
          <p:nvPr>
            <p:ph type="title"/>
          </p:nvPr>
        </p:nvSpPr>
        <p:spPr>
          <a:xfrm>
            <a:off x="2092800" y="1795202"/>
            <a:ext cx="4958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6. </a:t>
            </a:r>
            <a:r>
              <a:rPr b="1" lang="es-ES" sz="3600">
                <a:solidFill>
                  <a:srgbClr val="7BAAA0"/>
                </a:solidFill>
              </a:rPr>
              <a:t>How</a:t>
            </a:r>
            <a:r>
              <a:rPr lang="es-ES" sz="3600">
                <a:solidFill>
                  <a:srgbClr val="5B5D64"/>
                </a:solidFill>
              </a:rPr>
              <a:t> are we doing it?</a:t>
            </a:r>
            <a:endParaRPr sz="3600">
              <a:solidFill>
                <a:srgbClr val="5B5D64"/>
              </a:solidFill>
            </a:endParaRPr>
          </a:p>
        </p:txBody>
      </p:sp>
      <p:pic>
        <p:nvPicPr>
          <p:cNvPr descr="Diagrama, Esquemático&#10;&#10;Descripción generada automáticamente" id="11190" name="Google Shape;111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80133" y="3518779"/>
            <a:ext cx="5094956" cy="417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4" name="Shape 1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5" name="Google Shape;11195;p24"/>
          <p:cNvSpPr txBox="1"/>
          <p:nvPr>
            <p:ph type="title"/>
          </p:nvPr>
        </p:nvSpPr>
        <p:spPr>
          <a:xfrm>
            <a:off x="165524" y="116847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6. </a:t>
            </a:r>
            <a:r>
              <a:rPr b="1" lang="es-ES" sz="3600">
                <a:solidFill>
                  <a:srgbClr val="7BAAA0"/>
                </a:solidFill>
              </a:rPr>
              <a:t>How</a:t>
            </a:r>
            <a:r>
              <a:rPr lang="es-ES" sz="3600">
                <a:solidFill>
                  <a:srgbClr val="5B5D64"/>
                </a:solidFill>
              </a:rPr>
              <a:t> are we doing it?</a:t>
            </a:r>
            <a:endParaRPr sz="3600">
              <a:solidFill>
                <a:srgbClr val="5B5D64"/>
              </a:solidFill>
            </a:endParaRPr>
          </a:p>
        </p:txBody>
      </p:sp>
      <p:pic>
        <p:nvPicPr>
          <p:cNvPr descr="Diagrama, Esquemático&#10;&#10;Descripción generada automáticamente" id="11196" name="Google Shape;111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443" y="964110"/>
            <a:ext cx="5094956" cy="417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0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p25"/>
          <p:cNvSpPr txBox="1"/>
          <p:nvPr>
            <p:ph idx="4294967295" type="title"/>
          </p:nvPr>
        </p:nvSpPr>
        <p:spPr>
          <a:xfrm>
            <a:off x="1984841" y="1979550"/>
            <a:ext cx="4849912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7. </a:t>
            </a:r>
            <a:r>
              <a:rPr b="1" lang="es-ES" sz="3600">
                <a:solidFill>
                  <a:srgbClr val="7BAAA0"/>
                </a:solidFill>
              </a:rPr>
              <a:t>When</a:t>
            </a:r>
            <a:r>
              <a:rPr lang="es-ES" sz="3600">
                <a:solidFill>
                  <a:srgbClr val="5B5D64"/>
                </a:solidFill>
              </a:rPr>
              <a:t> are we doing it?</a:t>
            </a:r>
            <a:endParaRPr sz="3600">
              <a:solidFill>
                <a:srgbClr val="5B5D6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5" name="Shape 1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6" name="Google Shape;11206;p26"/>
          <p:cNvSpPr txBox="1"/>
          <p:nvPr/>
        </p:nvSpPr>
        <p:spPr>
          <a:xfrm>
            <a:off x="1445242" y="391031"/>
            <a:ext cx="4849912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7.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When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are we doing it?</a:t>
            </a:r>
            <a:endParaRPr/>
          </a:p>
        </p:txBody>
      </p:sp>
      <p:sp>
        <p:nvSpPr>
          <p:cNvPr id="11207" name="Google Shape;11207;p26"/>
          <p:cNvSpPr txBox="1"/>
          <p:nvPr>
            <p:ph type="title"/>
          </p:nvPr>
        </p:nvSpPr>
        <p:spPr>
          <a:xfrm>
            <a:off x="784035" y="-2090702"/>
            <a:ext cx="7854900" cy="154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8. </a:t>
            </a:r>
            <a:r>
              <a:rPr lang="es-ES" sz="3600">
                <a:solidFill>
                  <a:srgbClr val="7BAAA0"/>
                </a:solidFill>
              </a:rPr>
              <a:t>Who</a:t>
            </a:r>
            <a:r>
              <a:rPr lang="es-ES" sz="3600">
                <a:solidFill>
                  <a:srgbClr val="5B5D64"/>
                </a:solidFill>
              </a:rPr>
              <a:t> could be </a:t>
            </a:r>
            <a:r>
              <a:rPr lang="es-ES" sz="3600">
                <a:solidFill>
                  <a:srgbClr val="7BAAA0"/>
                </a:solidFill>
              </a:rPr>
              <a:t>interested</a:t>
            </a:r>
            <a:r>
              <a:rPr lang="es-ES" sz="3600">
                <a:solidFill>
                  <a:srgbClr val="5B5D64"/>
                </a:solidFill>
              </a:rPr>
              <a:t> in our project results and how it could </a:t>
            </a:r>
            <a:r>
              <a:rPr lang="es-ES" sz="3600">
                <a:solidFill>
                  <a:srgbClr val="7BAAA0"/>
                </a:solidFill>
              </a:rPr>
              <a:t>impact</a:t>
            </a:r>
            <a:r>
              <a:rPr lang="es-ES" sz="3600">
                <a:solidFill>
                  <a:srgbClr val="5B5D64"/>
                </a:solidFill>
              </a:rPr>
              <a:t>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1" name="Shape 1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" name="Google Shape;11212;p27"/>
          <p:cNvSpPr txBox="1"/>
          <p:nvPr>
            <p:ph type="title"/>
          </p:nvPr>
        </p:nvSpPr>
        <p:spPr>
          <a:xfrm>
            <a:off x="644550" y="1241434"/>
            <a:ext cx="7854900" cy="154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8. </a:t>
            </a:r>
            <a:r>
              <a:rPr lang="es-ES" sz="3600">
                <a:solidFill>
                  <a:srgbClr val="7BAAA0"/>
                </a:solidFill>
              </a:rPr>
              <a:t>Who</a:t>
            </a:r>
            <a:r>
              <a:rPr lang="es-ES" sz="3600">
                <a:solidFill>
                  <a:srgbClr val="5B5D64"/>
                </a:solidFill>
              </a:rPr>
              <a:t> could be </a:t>
            </a:r>
            <a:r>
              <a:rPr lang="es-ES" sz="3600">
                <a:solidFill>
                  <a:srgbClr val="7BAAA0"/>
                </a:solidFill>
              </a:rPr>
              <a:t>interested</a:t>
            </a:r>
            <a:r>
              <a:rPr lang="es-ES" sz="3600">
                <a:solidFill>
                  <a:srgbClr val="5B5D64"/>
                </a:solidFill>
              </a:rPr>
              <a:t> in our project results and how could it </a:t>
            </a:r>
            <a:r>
              <a:rPr lang="es-ES" sz="3600">
                <a:solidFill>
                  <a:srgbClr val="7BAAA0"/>
                </a:solidFill>
              </a:rPr>
              <a:t>impact</a:t>
            </a:r>
            <a:r>
              <a:rPr lang="es-ES" sz="3600">
                <a:solidFill>
                  <a:srgbClr val="5B5D64"/>
                </a:solidFill>
              </a:rPr>
              <a:t>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6" name="Shape 1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7" name="Google Shape;11217;p28"/>
          <p:cNvGrpSpPr/>
          <p:nvPr/>
        </p:nvGrpSpPr>
        <p:grpSpPr>
          <a:xfrm>
            <a:off x="143966" y="1888261"/>
            <a:ext cx="943212" cy="943418"/>
            <a:chOff x="2881050" y="2123850"/>
            <a:chExt cx="757539" cy="757583"/>
          </a:xfrm>
        </p:grpSpPr>
        <p:sp>
          <p:nvSpPr>
            <p:cNvPr id="11218" name="Google Shape;11218;p28"/>
            <p:cNvSpPr/>
            <p:nvPr/>
          </p:nvSpPr>
          <p:spPr>
            <a:xfrm flipH="1">
              <a:off x="2881050" y="2123850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9" name="Google Shape;11219;p28"/>
            <p:cNvSpPr/>
            <p:nvPr/>
          </p:nvSpPr>
          <p:spPr>
            <a:xfrm flipH="1">
              <a:off x="2881089" y="2123933"/>
              <a:ext cx="757500" cy="757500"/>
            </a:xfrm>
            <a:prstGeom prst="pie">
              <a:avLst>
                <a:gd fmla="val 10793557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0" name="Google Shape;11220;p28"/>
          <p:cNvSpPr txBox="1"/>
          <p:nvPr>
            <p:ph idx="4294967295" type="subTitle"/>
          </p:nvPr>
        </p:nvSpPr>
        <p:spPr>
          <a:xfrm flipH="1">
            <a:off x="1481131" y="-1774178"/>
            <a:ext cx="5619716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project on improving the quality of dental care and surgery could be of interest to: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Dental clinic administrators: Our findings offer tools for optimizing service planning and reducing costs associated with treatments.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Healthcare professionals: Dentists and surgeons can benefit from our data and tools to avoid unnecessary interventions and mitigate surgical risks.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Patients: Our approach promises more personalized care by providing detailed information on the risks involved in their procedures, enabling informed decision-making.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summary, our project has the potential to enhance the quality of dental care, reduce costs and risks associated with medical interventions, and provide more patient-centered care.</a:t>
            </a:r>
            <a:endParaRPr/>
          </a:p>
        </p:txBody>
      </p:sp>
      <p:sp>
        <p:nvSpPr>
          <p:cNvPr id="11221" name="Google Shape;11221;p28"/>
          <p:cNvSpPr txBox="1"/>
          <p:nvPr>
            <p:ph type="title"/>
          </p:nvPr>
        </p:nvSpPr>
        <p:spPr>
          <a:xfrm>
            <a:off x="363539" y="103947"/>
            <a:ext cx="7854900" cy="154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8. </a:t>
            </a:r>
            <a:r>
              <a:rPr lang="es-ES" sz="3600">
                <a:solidFill>
                  <a:srgbClr val="7BAAA0"/>
                </a:solidFill>
              </a:rPr>
              <a:t>Who</a:t>
            </a:r>
            <a:r>
              <a:rPr lang="es-ES" sz="3600">
                <a:solidFill>
                  <a:srgbClr val="5B5D64"/>
                </a:solidFill>
              </a:rPr>
              <a:t> could be </a:t>
            </a:r>
            <a:r>
              <a:rPr lang="es-ES" sz="3600">
                <a:solidFill>
                  <a:srgbClr val="7BAAA0"/>
                </a:solidFill>
              </a:rPr>
              <a:t>interested</a:t>
            </a:r>
            <a:r>
              <a:rPr lang="es-ES" sz="3600">
                <a:solidFill>
                  <a:srgbClr val="5B5D64"/>
                </a:solidFill>
              </a:rPr>
              <a:t> in our project results and how could it </a:t>
            </a:r>
            <a:r>
              <a:rPr lang="es-ES" sz="3600">
                <a:solidFill>
                  <a:srgbClr val="7BAAA0"/>
                </a:solidFill>
              </a:rPr>
              <a:t>impact</a:t>
            </a:r>
            <a:r>
              <a:rPr lang="es-ES" sz="3600">
                <a:solidFill>
                  <a:srgbClr val="5B5D64"/>
                </a:solidFill>
              </a:rPr>
              <a:t>? </a:t>
            </a:r>
            <a:endParaRPr/>
          </a:p>
        </p:txBody>
      </p:sp>
      <p:sp>
        <p:nvSpPr>
          <p:cNvPr id="11222" name="Google Shape;11222;p28"/>
          <p:cNvSpPr txBox="1"/>
          <p:nvPr/>
        </p:nvSpPr>
        <p:spPr>
          <a:xfrm flipH="1">
            <a:off x="1087129" y="2440788"/>
            <a:ext cx="3365588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findings offer tools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for optimizing service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and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reducing costs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associated to the treatments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3" name="Google Shape;11223;p28"/>
          <p:cNvSpPr txBox="1"/>
          <p:nvPr/>
        </p:nvSpPr>
        <p:spPr>
          <a:xfrm>
            <a:off x="1087129" y="2088991"/>
            <a:ext cx="2971065" cy="430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Dental Clinic Administrators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7" name="Shape 1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8" name="Google Shape;11228;p29"/>
          <p:cNvGrpSpPr/>
          <p:nvPr/>
        </p:nvGrpSpPr>
        <p:grpSpPr>
          <a:xfrm>
            <a:off x="178619" y="1674669"/>
            <a:ext cx="369840" cy="390891"/>
            <a:chOff x="2881050" y="2123850"/>
            <a:chExt cx="757539" cy="757583"/>
          </a:xfrm>
        </p:grpSpPr>
        <p:sp>
          <p:nvSpPr>
            <p:cNvPr id="11229" name="Google Shape;11229;p29"/>
            <p:cNvSpPr/>
            <p:nvPr/>
          </p:nvSpPr>
          <p:spPr>
            <a:xfrm flipH="1">
              <a:off x="2881050" y="2123850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0" name="Google Shape;11230;p29"/>
            <p:cNvSpPr/>
            <p:nvPr/>
          </p:nvSpPr>
          <p:spPr>
            <a:xfrm flipH="1">
              <a:off x="2881089" y="2123933"/>
              <a:ext cx="757500" cy="757500"/>
            </a:xfrm>
            <a:prstGeom prst="pie">
              <a:avLst>
                <a:gd fmla="val 10793557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1" name="Google Shape;11231;p29"/>
          <p:cNvSpPr txBox="1"/>
          <p:nvPr>
            <p:ph idx="4294967295" type="subTitle"/>
          </p:nvPr>
        </p:nvSpPr>
        <p:spPr>
          <a:xfrm flipH="1">
            <a:off x="1481131" y="-1774178"/>
            <a:ext cx="5619716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project on improving the quality of dental care and surgery could be of interest to: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Dental clinic administrators: Our findings offer tools for optimizing service planning and reducing costs associated with treatments.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Healthcare professionals: Dentists and surgeons can benefit from our data and tools to avoid unnecessary interventions and mitigate surgical risks.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Patients: Our approach promises more personalized care by providing detailed information on the risks involved in their procedures, enabling informed decision-making.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summary, our project has the potential to enhance the quality of dental care, reduce costs and risks associated with medical interventions, and provide more patient-centered care.</a:t>
            </a:r>
            <a:endParaRPr/>
          </a:p>
        </p:txBody>
      </p:sp>
      <p:sp>
        <p:nvSpPr>
          <p:cNvPr id="11232" name="Google Shape;11232;p29"/>
          <p:cNvSpPr txBox="1"/>
          <p:nvPr>
            <p:ph type="title"/>
          </p:nvPr>
        </p:nvSpPr>
        <p:spPr>
          <a:xfrm>
            <a:off x="363539" y="103947"/>
            <a:ext cx="7854900" cy="154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8. </a:t>
            </a:r>
            <a:r>
              <a:rPr lang="es-ES" sz="3600">
                <a:solidFill>
                  <a:srgbClr val="7BAAA0"/>
                </a:solidFill>
              </a:rPr>
              <a:t>Who</a:t>
            </a:r>
            <a:r>
              <a:rPr lang="es-ES" sz="3600">
                <a:solidFill>
                  <a:srgbClr val="5B5D64"/>
                </a:solidFill>
              </a:rPr>
              <a:t> could be </a:t>
            </a:r>
            <a:r>
              <a:rPr lang="es-ES" sz="3600">
                <a:solidFill>
                  <a:srgbClr val="7BAAA0"/>
                </a:solidFill>
              </a:rPr>
              <a:t>interested</a:t>
            </a:r>
            <a:r>
              <a:rPr lang="es-ES" sz="3600">
                <a:solidFill>
                  <a:srgbClr val="5B5D64"/>
                </a:solidFill>
              </a:rPr>
              <a:t> in our project results and how could it </a:t>
            </a:r>
            <a:r>
              <a:rPr lang="es-ES" sz="3600">
                <a:solidFill>
                  <a:srgbClr val="7BAAA0"/>
                </a:solidFill>
              </a:rPr>
              <a:t>impact</a:t>
            </a:r>
            <a:r>
              <a:rPr lang="es-ES" sz="3600">
                <a:solidFill>
                  <a:srgbClr val="5B5D64"/>
                </a:solidFill>
              </a:rPr>
              <a:t>? </a:t>
            </a:r>
            <a:endParaRPr/>
          </a:p>
        </p:txBody>
      </p:sp>
      <p:sp>
        <p:nvSpPr>
          <p:cNvPr id="11233" name="Google Shape;11233;p29"/>
          <p:cNvSpPr txBox="1"/>
          <p:nvPr/>
        </p:nvSpPr>
        <p:spPr>
          <a:xfrm flipH="1">
            <a:off x="548440" y="1829125"/>
            <a:ext cx="1485532" cy="25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findings offer tools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for optimizing service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and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reducing costs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associated with treatments</a:t>
            </a:r>
            <a:endParaRPr b="0" i="0" sz="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4" name="Google Shape;11234;p29"/>
          <p:cNvSpPr txBox="1"/>
          <p:nvPr/>
        </p:nvSpPr>
        <p:spPr>
          <a:xfrm>
            <a:off x="548440" y="1629843"/>
            <a:ext cx="1728324" cy="19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9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Dental Clinic Administrators</a:t>
            </a:r>
            <a:endParaRPr b="0" i="0" sz="9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grpSp>
        <p:nvGrpSpPr>
          <p:cNvPr id="11235" name="Google Shape;11235;p29"/>
          <p:cNvGrpSpPr/>
          <p:nvPr/>
        </p:nvGrpSpPr>
        <p:grpSpPr>
          <a:xfrm>
            <a:off x="648067" y="2233967"/>
            <a:ext cx="943168" cy="943168"/>
            <a:chOff x="2881050" y="3422321"/>
            <a:chExt cx="757504" cy="757504"/>
          </a:xfrm>
        </p:grpSpPr>
        <p:sp>
          <p:nvSpPr>
            <p:cNvPr id="11236" name="Google Shape;11236;p29"/>
            <p:cNvSpPr/>
            <p:nvPr/>
          </p:nvSpPr>
          <p:spPr>
            <a:xfrm flipH="1">
              <a:off x="2881050" y="3422325"/>
              <a:ext cx="757500" cy="7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7" name="Google Shape;11237;p29"/>
            <p:cNvSpPr/>
            <p:nvPr/>
          </p:nvSpPr>
          <p:spPr>
            <a:xfrm flipH="1">
              <a:off x="2881054" y="3422321"/>
              <a:ext cx="757500" cy="757500"/>
            </a:xfrm>
            <a:prstGeom prst="pie">
              <a:avLst>
                <a:gd fmla="val 5412289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8" name="Google Shape;11238;p29"/>
          <p:cNvSpPr txBox="1"/>
          <p:nvPr/>
        </p:nvSpPr>
        <p:spPr>
          <a:xfrm>
            <a:off x="1600935" y="2292048"/>
            <a:ext cx="2971065" cy="430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Healthcare professionals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239" name="Google Shape;11239;p29"/>
          <p:cNvSpPr txBox="1"/>
          <p:nvPr/>
        </p:nvSpPr>
        <p:spPr>
          <a:xfrm flipH="1">
            <a:off x="1591230" y="2660137"/>
            <a:ext cx="3207193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Dentists and surgeons can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our data and tools to avoid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unnecessary interventions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to mitigate </a:t>
            </a:r>
            <a:r>
              <a:rPr lang="es-ES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clinical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6" name="Shape 10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7" name="Google Shape;10867;p3"/>
          <p:cNvSpPr txBox="1"/>
          <p:nvPr>
            <p:ph idx="1" type="body"/>
          </p:nvPr>
        </p:nvSpPr>
        <p:spPr>
          <a:xfrm>
            <a:off x="-6723216" y="-684494"/>
            <a:ext cx="5479632" cy="258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With the aim of having a harmonious team where everything fits and works correctly, we decided to assign certain roles.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Our team roles: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Leader → Manuel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Doer → Yassmina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Thinker → Evgeny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Carers → Jezabel &amp; Carla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868" name="Google Shape;10868;p3"/>
          <p:cNvSpPr txBox="1"/>
          <p:nvPr>
            <p:ph type="title"/>
          </p:nvPr>
        </p:nvSpPr>
        <p:spPr>
          <a:xfrm>
            <a:off x="2346358" y="1892163"/>
            <a:ext cx="3248531" cy="6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1.</a:t>
            </a:r>
            <a:r>
              <a:rPr b="1" lang="es-ES" sz="3600">
                <a:solidFill>
                  <a:srgbClr val="5B5D64"/>
                </a:solidFill>
              </a:rPr>
              <a:t> </a:t>
            </a:r>
            <a:r>
              <a:rPr b="1" lang="es-ES" sz="3600">
                <a:solidFill>
                  <a:srgbClr val="7BAAA0"/>
                </a:solidFill>
              </a:rPr>
              <a:t>Who</a:t>
            </a:r>
            <a:r>
              <a:rPr lang="es-ES" sz="3600"/>
              <a:t> </a:t>
            </a:r>
            <a:r>
              <a:rPr lang="es-ES" sz="3600">
                <a:solidFill>
                  <a:srgbClr val="5B5D64"/>
                </a:solidFill>
              </a:rPr>
              <a:t>are we? </a:t>
            </a:r>
            <a:endParaRPr/>
          </a:p>
        </p:txBody>
      </p:sp>
      <p:sp>
        <p:nvSpPr>
          <p:cNvPr id="10869" name="Google Shape;10869;p3"/>
          <p:cNvSpPr txBox="1"/>
          <p:nvPr/>
        </p:nvSpPr>
        <p:spPr>
          <a:xfrm>
            <a:off x="217714" y="4093029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0" name="Google Shape;10870;p3"/>
          <p:cNvSpPr txBox="1"/>
          <p:nvPr/>
        </p:nvSpPr>
        <p:spPr>
          <a:xfrm>
            <a:off x="409070" y="-908811"/>
            <a:ext cx="6696600" cy="6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3" name="Shape 1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4" name="Google Shape;11244;p30"/>
          <p:cNvGrpSpPr/>
          <p:nvPr/>
        </p:nvGrpSpPr>
        <p:grpSpPr>
          <a:xfrm>
            <a:off x="178619" y="1674669"/>
            <a:ext cx="369840" cy="390891"/>
            <a:chOff x="2881050" y="2123850"/>
            <a:chExt cx="757539" cy="757583"/>
          </a:xfrm>
        </p:grpSpPr>
        <p:sp>
          <p:nvSpPr>
            <p:cNvPr id="11245" name="Google Shape;11245;p30"/>
            <p:cNvSpPr/>
            <p:nvPr/>
          </p:nvSpPr>
          <p:spPr>
            <a:xfrm flipH="1">
              <a:off x="2881050" y="2123850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6" name="Google Shape;11246;p30"/>
            <p:cNvSpPr/>
            <p:nvPr/>
          </p:nvSpPr>
          <p:spPr>
            <a:xfrm flipH="1">
              <a:off x="2881089" y="2123933"/>
              <a:ext cx="757500" cy="757500"/>
            </a:xfrm>
            <a:prstGeom prst="pie">
              <a:avLst>
                <a:gd fmla="val 10793557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47" name="Google Shape;11247;p30"/>
          <p:cNvSpPr txBox="1"/>
          <p:nvPr>
            <p:ph idx="4294967295" type="subTitle"/>
          </p:nvPr>
        </p:nvSpPr>
        <p:spPr>
          <a:xfrm flipH="1">
            <a:off x="1481131" y="-1774178"/>
            <a:ext cx="5619716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project on improving the quality of dental care and surgery could be of interest to: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Dental clinic administrators: Our findings offer tools for optimizing service planning and reducing costs associated with treatments.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Healthcare professionals: Dentists and surgeons can benefit from our data and tools to avoid unnecessary interventions and mitigate surgical risks.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Patients: Our approach promises more personalized care by providing detailed information on the risks involved in their procedures, enabling informed decision-making.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summary, our project has the potential to enhance the quality of dental care, reduce costs and risks associated with medical interventions, and provide more patient-centered care.</a:t>
            </a:r>
            <a:endParaRPr/>
          </a:p>
        </p:txBody>
      </p:sp>
      <p:sp>
        <p:nvSpPr>
          <p:cNvPr id="11248" name="Google Shape;11248;p30"/>
          <p:cNvSpPr txBox="1"/>
          <p:nvPr>
            <p:ph type="title"/>
          </p:nvPr>
        </p:nvSpPr>
        <p:spPr>
          <a:xfrm>
            <a:off x="363539" y="103947"/>
            <a:ext cx="7854900" cy="154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8. </a:t>
            </a:r>
            <a:r>
              <a:rPr lang="es-ES" sz="3600">
                <a:solidFill>
                  <a:srgbClr val="7BAAA0"/>
                </a:solidFill>
              </a:rPr>
              <a:t>Who</a:t>
            </a:r>
            <a:r>
              <a:rPr lang="es-ES" sz="3600">
                <a:solidFill>
                  <a:srgbClr val="5B5D64"/>
                </a:solidFill>
              </a:rPr>
              <a:t> could be </a:t>
            </a:r>
            <a:r>
              <a:rPr lang="es-ES" sz="3600">
                <a:solidFill>
                  <a:srgbClr val="7BAAA0"/>
                </a:solidFill>
              </a:rPr>
              <a:t>interested</a:t>
            </a:r>
            <a:r>
              <a:rPr lang="es-ES" sz="3600">
                <a:solidFill>
                  <a:srgbClr val="5B5D64"/>
                </a:solidFill>
              </a:rPr>
              <a:t> in our project results and how could it </a:t>
            </a:r>
            <a:r>
              <a:rPr lang="es-ES" sz="3600">
                <a:solidFill>
                  <a:srgbClr val="7BAAA0"/>
                </a:solidFill>
              </a:rPr>
              <a:t>impact</a:t>
            </a:r>
            <a:r>
              <a:rPr lang="es-ES" sz="3600">
                <a:solidFill>
                  <a:srgbClr val="5B5D64"/>
                </a:solidFill>
              </a:rPr>
              <a:t>? </a:t>
            </a:r>
            <a:endParaRPr/>
          </a:p>
        </p:txBody>
      </p:sp>
      <p:sp>
        <p:nvSpPr>
          <p:cNvPr id="11249" name="Google Shape;11249;p30"/>
          <p:cNvSpPr txBox="1"/>
          <p:nvPr/>
        </p:nvSpPr>
        <p:spPr>
          <a:xfrm flipH="1">
            <a:off x="513862" y="1827189"/>
            <a:ext cx="1485532" cy="25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findings offer tools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for optimizing service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and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reducing costs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associated with treatments</a:t>
            </a:r>
            <a:endParaRPr b="0" i="0" sz="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50" name="Google Shape;11250;p30"/>
          <p:cNvSpPr txBox="1"/>
          <p:nvPr/>
        </p:nvSpPr>
        <p:spPr>
          <a:xfrm>
            <a:off x="513862" y="1635428"/>
            <a:ext cx="1622105" cy="19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9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Dental Clinic Administrators</a:t>
            </a:r>
            <a:endParaRPr b="0" i="0" sz="9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grpSp>
        <p:nvGrpSpPr>
          <p:cNvPr id="11251" name="Google Shape;11251;p30"/>
          <p:cNvGrpSpPr/>
          <p:nvPr/>
        </p:nvGrpSpPr>
        <p:grpSpPr>
          <a:xfrm>
            <a:off x="178612" y="2162136"/>
            <a:ext cx="369820" cy="390847"/>
            <a:chOff x="2881050" y="3422321"/>
            <a:chExt cx="757504" cy="757504"/>
          </a:xfrm>
        </p:grpSpPr>
        <p:sp>
          <p:nvSpPr>
            <p:cNvPr id="11252" name="Google Shape;11252;p30"/>
            <p:cNvSpPr/>
            <p:nvPr/>
          </p:nvSpPr>
          <p:spPr>
            <a:xfrm flipH="1">
              <a:off x="2881050" y="3422325"/>
              <a:ext cx="757500" cy="7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3" name="Google Shape;11253;p30"/>
            <p:cNvSpPr/>
            <p:nvPr/>
          </p:nvSpPr>
          <p:spPr>
            <a:xfrm flipH="1">
              <a:off x="2881054" y="3422321"/>
              <a:ext cx="757500" cy="757500"/>
            </a:xfrm>
            <a:prstGeom prst="pie">
              <a:avLst>
                <a:gd fmla="val 5412289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4" name="Google Shape;11254;p30"/>
          <p:cNvSpPr txBox="1"/>
          <p:nvPr/>
        </p:nvSpPr>
        <p:spPr>
          <a:xfrm>
            <a:off x="514038" y="2097731"/>
            <a:ext cx="1690905" cy="259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9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Healthcare professionals</a:t>
            </a:r>
            <a:endParaRPr b="0" i="0" sz="9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255" name="Google Shape;11255;p30"/>
          <p:cNvSpPr txBox="1"/>
          <p:nvPr/>
        </p:nvSpPr>
        <p:spPr>
          <a:xfrm flipH="1">
            <a:off x="513862" y="2336113"/>
            <a:ext cx="1212314" cy="25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Dentists and surgeons can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our data and tools to avoid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unnecessary interventions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mitigate surgical risks.</a:t>
            </a:r>
            <a:endParaRPr/>
          </a:p>
        </p:txBody>
      </p:sp>
      <p:grpSp>
        <p:nvGrpSpPr>
          <p:cNvPr id="11256" name="Google Shape;11256;p30"/>
          <p:cNvGrpSpPr/>
          <p:nvPr/>
        </p:nvGrpSpPr>
        <p:grpSpPr>
          <a:xfrm>
            <a:off x="1705502" y="2357558"/>
            <a:ext cx="943187" cy="943016"/>
            <a:chOff x="5505450" y="3422321"/>
            <a:chExt cx="757641" cy="757504"/>
          </a:xfrm>
        </p:grpSpPr>
        <p:sp>
          <p:nvSpPr>
            <p:cNvPr id="11257" name="Google Shape;11257;p30"/>
            <p:cNvSpPr/>
            <p:nvPr/>
          </p:nvSpPr>
          <p:spPr>
            <a:xfrm>
              <a:off x="5505450" y="3422325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8" name="Google Shape;11258;p30"/>
            <p:cNvSpPr/>
            <p:nvPr/>
          </p:nvSpPr>
          <p:spPr>
            <a:xfrm>
              <a:off x="5505591" y="3422321"/>
              <a:ext cx="757500" cy="757500"/>
            </a:xfrm>
            <a:prstGeom prst="pie">
              <a:avLst>
                <a:gd fmla="val 16202086" name="adj1"/>
                <a:gd fmla="val 7982387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9" name="Google Shape;11259;p30"/>
          <p:cNvSpPr txBox="1"/>
          <p:nvPr/>
        </p:nvSpPr>
        <p:spPr>
          <a:xfrm>
            <a:off x="2775535" y="2474248"/>
            <a:ext cx="1131006" cy="430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18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Patients</a:t>
            </a:r>
            <a:endParaRPr b="0" i="0" sz="18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260" name="Google Shape;11260;p30"/>
          <p:cNvSpPr txBox="1"/>
          <p:nvPr/>
        </p:nvSpPr>
        <p:spPr>
          <a:xfrm flipH="1">
            <a:off x="2775359" y="2893622"/>
            <a:ext cx="2649905" cy="777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approach promises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more personalized 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 by providing detailed information on the individual risks involved in </a:t>
            </a:r>
            <a:r>
              <a:rPr b="1" i="0" lang="es-ES" sz="105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their procedures</a:t>
            </a: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enabling informed decision-making</a:t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1" name="Google Shape;11261;p30"/>
          <p:cNvSpPr/>
          <p:nvPr/>
        </p:nvSpPr>
        <p:spPr>
          <a:xfrm>
            <a:off x="2135967" y="5279259"/>
            <a:ext cx="5966110" cy="2049193"/>
          </a:xfrm>
          <a:prstGeom prst="rect">
            <a:avLst/>
          </a:prstGeom>
          <a:solidFill>
            <a:srgbClr val="E2B7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5" name="Shape 1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11266;p31"/>
          <p:cNvSpPr/>
          <p:nvPr/>
        </p:nvSpPr>
        <p:spPr>
          <a:xfrm>
            <a:off x="2104464" y="1674668"/>
            <a:ext cx="5966110" cy="2049193"/>
          </a:xfrm>
          <a:prstGeom prst="rect">
            <a:avLst/>
          </a:prstGeom>
          <a:solidFill>
            <a:srgbClr val="E2B7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7" name="Google Shape;11267;p31"/>
          <p:cNvGrpSpPr/>
          <p:nvPr/>
        </p:nvGrpSpPr>
        <p:grpSpPr>
          <a:xfrm>
            <a:off x="178619" y="1674669"/>
            <a:ext cx="369840" cy="390891"/>
            <a:chOff x="2881050" y="2123850"/>
            <a:chExt cx="757539" cy="757583"/>
          </a:xfrm>
        </p:grpSpPr>
        <p:sp>
          <p:nvSpPr>
            <p:cNvPr id="11268" name="Google Shape;11268;p31"/>
            <p:cNvSpPr/>
            <p:nvPr/>
          </p:nvSpPr>
          <p:spPr>
            <a:xfrm flipH="1">
              <a:off x="2881050" y="2123850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9" name="Google Shape;11269;p31"/>
            <p:cNvSpPr/>
            <p:nvPr/>
          </p:nvSpPr>
          <p:spPr>
            <a:xfrm flipH="1">
              <a:off x="2881089" y="2123933"/>
              <a:ext cx="757500" cy="757500"/>
            </a:xfrm>
            <a:prstGeom prst="pie">
              <a:avLst>
                <a:gd fmla="val 10793557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0" name="Google Shape;11270;p31"/>
          <p:cNvSpPr txBox="1"/>
          <p:nvPr>
            <p:ph idx="4294967295" type="subTitle"/>
          </p:nvPr>
        </p:nvSpPr>
        <p:spPr>
          <a:xfrm flipH="1">
            <a:off x="1481131" y="-1774178"/>
            <a:ext cx="5619716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project on improving the quality of dental care and surgery could be of interest to: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Dental clinic administrators: Our findings offer tools for optimizing service planning and reducing costs associated with treatments.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Healthcare professionals: Dentists and surgeons can benefit from our data and tools to avoid unnecessary interventions and mitigate surgical risks.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Patients: Our approach promises more personalized care by providing detailed information on the risks involved in their procedures, enabling informed decision-making.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summary, our project has the potential to enhance the quality of dental care, reduce costs and risks associated with medical interventions, and provide more patient-centered care.</a:t>
            </a:r>
            <a:endParaRPr/>
          </a:p>
        </p:txBody>
      </p:sp>
      <p:sp>
        <p:nvSpPr>
          <p:cNvPr id="11271" name="Google Shape;11271;p31"/>
          <p:cNvSpPr txBox="1"/>
          <p:nvPr>
            <p:ph type="title"/>
          </p:nvPr>
        </p:nvSpPr>
        <p:spPr>
          <a:xfrm>
            <a:off x="363539" y="103947"/>
            <a:ext cx="7854900" cy="154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8. </a:t>
            </a:r>
            <a:r>
              <a:rPr lang="es-ES" sz="3600">
                <a:solidFill>
                  <a:srgbClr val="7BAAA0"/>
                </a:solidFill>
              </a:rPr>
              <a:t>Who</a:t>
            </a:r>
            <a:r>
              <a:rPr lang="es-ES" sz="3600">
                <a:solidFill>
                  <a:srgbClr val="5B5D64"/>
                </a:solidFill>
              </a:rPr>
              <a:t> could be </a:t>
            </a:r>
            <a:r>
              <a:rPr lang="es-ES" sz="3600">
                <a:solidFill>
                  <a:srgbClr val="7BAAA0"/>
                </a:solidFill>
              </a:rPr>
              <a:t>interested</a:t>
            </a:r>
            <a:r>
              <a:rPr lang="es-ES" sz="3600">
                <a:solidFill>
                  <a:srgbClr val="5B5D64"/>
                </a:solidFill>
              </a:rPr>
              <a:t> in our project results and how could it </a:t>
            </a:r>
            <a:r>
              <a:rPr lang="es-ES" sz="3600">
                <a:solidFill>
                  <a:srgbClr val="7BAAA0"/>
                </a:solidFill>
              </a:rPr>
              <a:t>impact</a:t>
            </a:r>
            <a:r>
              <a:rPr lang="es-ES" sz="3600">
                <a:solidFill>
                  <a:srgbClr val="5B5D64"/>
                </a:solidFill>
              </a:rPr>
              <a:t>? </a:t>
            </a:r>
            <a:endParaRPr/>
          </a:p>
        </p:txBody>
      </p:sp>
      <p:sp>
        <p:nvSpPr>
          <p:cNvPr id="11272" name="Google Shape;11272;p31"/>
          <p:cNvSpPr txBox="1"/>
          <p:nvPr/>
        </p:nvSpPr>
        <p:spPr>
          <a:xfrm flipH="1">
            <a:off x="501536" y="1863936"/>
            <a:ext cx="1485532" cy="25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findings offer tools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for optimizing service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planning and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reducing costs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associated with treatments</a:t>
            </a:r>
            <a:endParaRPr b="0" i="0" sz="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3" name="Google Shape;11273;p31"/>
          <p:cNvSpPr txBox="1"/>
          <p:nvPr/>
        </p:nvSpPr>
        <p:spPr>
          <a:xfrm>
            <a:off x="494651" y="1680086"/>
            <a:ext cx="1609813" cy="197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9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Dental Clinic Administrators</a:t>
            </a:r>
            <a:endParaRPr b="0" i="0" sz="9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grpSp>
        <p:nvGrpSpPr>
          <p:cNvPr id="11274" name="Google Shape;11274;p31"/>
          <p:cNvGrpSpPr/>
          <p:nvPr/>
        </p:nvGrpSpPr>
        <p:grpSpPr>
          <a:xfrm>
            <a:off x="178619" y="2156370"/>
            <a:ext cx="369820" cy="390847"/>
            <a:chOff x="2881050" y="3422321"/>
            <a:chExt cx="757504" cy="757504"/>
          </a:xfrm>
        </p:grpSpPr>
        <p:sp>
          <p:nvSpPr>
            <p:cNvPr id="11275" name="Google Shape;11275;p31"/>
            <p:cNvSpPr/>
            <p:nvPr/>
          </p:nvSpPr>
          <p:spPr>
            <a:xfrm flipH="1">
              <a:off x="2881050" y="3422325"/>
              <a:ext cx="757500" cy="7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6" name="Google Shape;11276;p31"/>
            <p:cNvSpPr/>
            <p:nvPr/>
          </p:nvSpPr>
          <p:spPr>
            <a:xfrm flipH="1">
              <a:off x="2881054" y="3422321"/>
              <a:ext cx="757500" cy="757500"/>
            </a:xfrm>
            <a:prstGeom prst="pie">
              <a:avLst>
                <a:gd fmla="val 5412289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7" name="Google Shape;11277;p31"/>
          <p:cNvSpPr txBox="1"/>
          <p:nvPr/>
        </p:nvSpPr>
        <p:spPr>
          <a:xfrm>
            <a:off x="518308" y="2118258"/>
            <a:ext cx="1690905" cy="259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9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Healthcare professionals</a:t>
            </a:r>
            <a:endParaRPr b="0" i="0" sz="9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278" name="Google Shape;11278;p31"/>
          <p:cNvSpPr txBox="1"/>
          <p:nvPr/>
        </p:nvSpPr>
        <p:spPr>
          <a:xfrm flipH="1">
            <a:off x="520766" y="2316467"/>
            <a:ext cx="1253342" cy="25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Dentists and surgeons can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our data and tools to avoid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unnecessary interventions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mitigate surgical risks.</a:t>
            </a:r>
            <a:endParaRPr/>
          </a:p>
        </p:txBody>
      </p:sp>
      <p:grpSp>
        <p:nvGrpSpPr>
          <p:cNvPr id="11279" name="Google Shape;11279;p31"/>
          <p:cNvGrpSpPr/>
          <p:nvPr/>
        </p:nvGrpSpPr>
        <p:grpSpPr>
          <a:xfrm>
            <a:off x="178619" y="2695393"/>
            <a:ext cx="393264" cy="395750"/>
            <a:chOff x="5505450" y="3422321"/>
            <a:chExt cx="757641" cy="757504"/>
          </a:xfrm>
        </p:grpSpPr>
        <p:sp>
          <p:nvSpPr>
            <p:cNvPr id="11280" name="Google Shape;11280;p31"/>
            <p:cNvSpPr/>
            <p:nvPr/>
          </p:nvSpPr>
          <p:spPr>
            <a:xfrm>
              <a:off x="5505450" y="3422325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1" name="Google Shape;11281;p31"/>
            <p:cNvSpPr/>
            <p:nvPr/>
          </p:nvSpPr>
          <p:spPr>
            <a:xfrm>
              <a:off x="5505591" y="3422321"/>
              <a:ext cx="757500" cy="757500"/>
            </a:xfrm>
            <a:prstGeom prst="pie">
              <a:avLst>
                <a:gd fmla="val 16202086" name="adj1"/>
                <a:gd fmla="val 7982387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2" name="Google Shape;11282;p31"/>
          <p:cNvSpPr txBox="1"/>
          <p:nvPr/>
        </p:nvSpPr>
        <p:spPr>
          <a:xfrm>
            <a:off x="518308" y="2695391"/>
            <a:ext cx="591661" cy="2478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9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Patients</a:t>
            </a:r>
            <a:endParaRPr b="0" i="0" sz="900" u="none" cap="none" strike="noStrike">
              <a:solidFill>
                <a:srgbClr val="E2B76E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1283" name="Google Shape;11283;p31"/>
          <p:cNvSpPr txBox="1"/>
          <p:nvPr/>
        </p:nvSpPr>
        <p:spPr>
          <a:xfrm flipH="1">
            <a:off x="518263" y="2926806"/>
            <a:ext cx="1094083" cy="344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approach promises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more personalized 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 by providing detailed information on the risks involved in </a:t>
            </a:r>
            <a:r>
              <a:rPr b="1" i="0" lang="es-ES" sz="4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their procedures</a:t>
            </a:r>
            <a:r>
              <a:rPr b="0" i="0" lang="es-ES" sz="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enabling informed decision-making</a:t>
            </a:r>
            <a:endParaRPr b="0" i="0" sz="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4" name="Google Shape;11284;p31"/>
          <p:cNvSpPr txBox="1"/>
          <p:nvPr/>
        </p:nvSpPr>
        <p:spPr>
          <a:xfrm flipH="1">
            <a:off x="3763335" y="1996164"/>
            <a:ext cx="4060869" cy="1481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summary, our project has the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potential to enhance 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quality of dental care,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reduce costs and risks 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associated with medical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interventions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provide more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patient-centered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care.</a:t>
            </a:r>
            <a:endParaRPr/>
          </a:p>
        </p:txBody>
      </p:sp>
      <p:grpSp>
        <p:nvGrpSpPr>
          <p:cNvPr id="11285" name="Google Shape;11285;p31"/>
          <p:cNvGrpSpPr/>
          <p:nvPr/>
        </p:nvGrpSpPr>
        <p:grpSpPr>
          <a:xfrm>
            <a:off x="2741757" y="2065517"/>
            <a:ext cx="874795" cy="903056"/>
            <a:chOff x="2881050" y="2123850"/>
            <a:chExt cx="757539" cy="757583"/>
          </a:xfrm>
        </p:grpSpPr>
        <p:sp>
          <p:nvSpPr>
            <p:cNvPr id="11286" name="Google Shape;11286;p31"/>
            <p:cNvSpPr/>
            <p:nvPr/>
          </p:nvSpPr>
          <p:spPr>
            <a:xfrm flipH="1">
              <a:off x="2881050" y="2123850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7" name="Google Shape;11287;p31"/>
            <p:cNvSpPr/>
            <p:nvPr/>
          </p:nvSpPr>
          <p:spPr>
            <a:xfrm flipH="1">
              <a:off x="2881089" y="2123933"/>
              <a:ext cx="757500" cy="757500"/>
            </a:xfrm>
            <a:prstGeom prst="pie">
              <a:avLst>
                <a:gd fmla="val 10793557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8" name="Google Shape;11288;p31"/>
          <p:cNvGrpSpPr/>
          <p:nvPr/>
        </p:nvGrpSpPr>
        <p:grpSpPr>
          <a:xfrm>
            <a:off x="2823336" y="2140717"/>
            <a:ext cx="711591" cy="752555"/>
            <a:chOff x="2881050" y="3422321"/>
            <a:chExt cx="757504" cy="757504"/>
          </a:xfrm>
        </p:grpSpPr>
        <p:sp>
          <p:nvSpPr>
            <p:cNvPr id="11289" name="Google Shape;11289;p31"/>
            <p:cNvSpPr/>
            <p:nvPr/>
          </p:nvSpPr>
          <p:spPr>
            <a:xfrm flipH="1">
              <a:off x="2881050" y="3422325"/>
              <a:ext cx="757500" cy="7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0" name="Google Shape;11290;p31"/>
            <p:cNvSpPr/>
            <p:nvPr/>
          </p:nvSpPr>
          <p:spPr>
            <a:xfrm flipH="1">
              <a:off x="2881054" y="3422321"/>
              <a:ext cx="757500" cy="757500"/>
            </a:xfrm>
            <a:prstGeom prst="pie">
              <a:avLst>
                <a:gd fmla="val 5412289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1" name="Google Shape;11291;p31"/>
          <p:cNvGrpSpPr/>
          <p:nvPr/>
        </p:nvGrpSpPr>
        <p:grpSpPr>
          <a:xfrm>
            <a:off x="2906780" y="2227074"/>
            <a:ext cx="544698" cy="538162"/>
            <a:chOff x="5505450" y="3422321"/>
            <a:chExt cx="757641" cy="757504"/>
          </a:xfrm>
        </p:grpSpPr>
        <p:sp>
          <p:nvSpPr>
            <p:cNvPr id="11292" name="Google Shape;11292;p31"/>
            <p:cNvSpPr/>
            <p:nvPr/>
          </p:nvSpPr>
          <p:spPr>
            <a:xfrm>
              <a:off x="5505450" y="3422325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3" name="Google Shape;11293;p31"/>
            <p:cNvSpPr/>
            <p:nvPr/>
          </p:nvSpPr>
          <p:spPr>
            <a:xfrm>
              <a:off x="5505591" y="3422321"/>
              <a:ext cx="757500" cy="757500"/>
            </a:xfrm>
            <a:prstGeom prst="pie">
              <a:avLst>
                <a:gd fmla="val 16202086" name="adj1"/>
                <a:gd fmla="val 7982387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7" name="Shape 1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8" name="Google Shape;11298;p32"/>
          <p:cNvSpPr txBox="1"/>
          <p:nvPr>
            <p:ph type="title"/>
          </p:nvPr>
        </p:nvSpPr>
        <p:spPr>
          <a:xfrm>
            <a:off x="2471588" y="1979550"/>
            <a:ext cx="4069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9. </a:t>
            </a:r>
            <a:r>
              <a:rPr lang="es-ES" sz="3600">
                <a:solidFill>
                  <a:srgbClr val="7BAAA0"/>
                </a:solidFill>
              </a:rPr>
              <a:t>Biblio</a:t>
            </a:r>
            <a:r>
              <a:rPr lang="es-ES" sz="3600">
                <a:solidFill>
                  <a:srgbClr val="E2B76E"/>
                </a:solidFill>
              </a:rPr>
              <a:t>graphy</a:t>
            </a:r>
            <a:endParaRPr sz="3600">
              <a:solidFill>
                <a:srgbClr val="E2B76E"/>
              </a:solidFill>
            </a:endParaRPr>
          </a:p>
        </p:txBody>
      </p:sp>
      <p:sp>
        <p:nvSpPr>
          <p:cNvPr id="11299" name="Google Shape;11299;p32"/>
          <p:cNvSpPr/>
          <p:nvPr/>
        </p:nvSpPr>
        <p:spPr>
          <a:xfrm>
            <a:off x="6794538" y="1225343"/>
            <a:ext cx="2506581" cy="26928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0" name="Google Shape;11300;p32"/>
          <p:cNvSpPr/>
          <p:nvPr/>
        </p:nvSpPr>
        <p:spPr>
          <a:xfrm flipH="1">
            <a:off x="7642132" y="3018730"/>
            <a:ext cx="1658987" cy="1798854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1" name="Google Shape;11301;p32"/>
          <p:cNvSpPr/>
          <p:nvPr/>
        </p:nvSpPr>
        <p:spPr>
          <a:xfrm>
            <a:off x="-4925174" y="-3849235"/>
            <a:ext cx="662343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Camps-Font, Octavi , Rui Figueiredo, y Mª Ángeles Sánchez Garcés. 2024. «</a:t>
            </a:r>
            <a:r>
              <a:rPr b="1" i="0" lang="es-ES" sz="105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Diagnosis and indications for the extraction of third molars - The SECIB clinical practice guideline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.» Medico, Barcelona.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Figueiredo1, Rui, y Alba Sánchez Torres. 2023. «</a:t>
            </a:r>
            <a:r>
              <a:rPr b="1" i="0" lang="es-ES" sz="105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PROTOCOLO CLÍNICO SOBRE ENFERMEDADES PERIIMPLANTARIAS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.» Barcelona.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IBM. 2021.</a:t>
            </a:r>
            <a:r>
              <a:rPr b="1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s-ES" sz="105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CRISP-DM</a:t>
            </a:r>
            <a:r>
              <a:rPr b="1" i="1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Overview.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https://www.ibm.com/docs/en/spss-modeler/saas?topic=dm-crisp-help-overview.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Profa. Dra. María Ángeles Sánchez Garcés, Prof. Dr. Rui Figueiredo, Profa. Dra. María Peñarrocha Diago, Dra. Alba Sánchez Torres. 2023. «</a:t>
            </a:r>
            <a:r>
              <a:rPr b="1" i="0" lang="es-ES" sz="105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DIAGNÓSTICO E INDICACIONES PARA LA EXTRACCIÓN DE LOS TERCEROS MOLARES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.»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Sanchez Torres, Alba. 2019. </a:t>
            </a:r>
            <a:r>
              <a:rPr b="1" i="1" lang="es-ES" sz="105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Patient, radiological, and operative factors associated with surgical difficulty in the extraction of third molars: a systematic review</a:t>
            </a:r>
            <a:r>
              <a:rPr b="0" i="1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Barcelona: University of Barcelona, Barcelona.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5" name="Shape 1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6" name="Google Shape;11306;p33"/>
          <p:cNvSpPr txBox="1"/>
          <p:nvPr>
            <p:ph type="title"/>
          </p:nvPr>
        </p:nvSpPr>
        <p:spPr>
          <a:xfrm>
            <a:off x="571226" y="0"/>
            <a:ext cx="4069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-ES" sz="4800">
                <a:solidFill>
                  <a:srgbClr val="5B5D64"/>
                </a:solidFill>
              </a:rPr>
              <a:t>9. </a:t>
            </a:r>
            <a:r>
              <a:rPr lang="es-ES" sz="3600">
                <a:solidFill>
                  <a:srgbClr val="E2B76E"/>
                </a:solidFill>
              </a:rPr>
              <a:t>Biblio</a:t>
            </a:r>
            <a:r>
              <a:rPr lang="es-ES" sz="3600">
                <a:solidFill>
                  <a:srgbClr val="7BAAA0"/>
                </a:solidFill>
              </a:rPr>
              <a:t>graphy</a:t>
            </a:r>
            <a:endParaRPr sz="3600">
              <a:solidFill>
                <a:srgbClr val="7BAAA0"/>
              </a:solidFill>
            </a:endParaRPr>
          </a:p>
        </p:txBody>
      </p:sp>
      <p:sp>
        <p:nvSpPr>
          <p:cNvPr id="11307" name="Google Shape;11307;p33"/>
          <p:cNvSpPr/>
          <p:nvPr/>
        </p:nvSpPr>
        <p:spPr>
          <a:xfrm>
            <a:off x="6794538" y="1225343"/>
            <a:ext cx="2506581" cy="26928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8" name="Google Shape;11308;p33"/>
          <p:cNvSpPr/>
          <p:nvPr/>
        </p:nvSpPr>
        <p:spPr>
          <a:xfrm flipH="1">
            <a:off x="7642132" y="3018730"/>
            <a:ext cx="1658987" cy="1798854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9" name="Google Shape;11309;p33"/>
          <p:cNvSpPr/>
          <p:nvPr/>
        </p:nvSpPr>
        <p:spPr>
          <a:xfrm>
            <a:off x="99541" y="918384"/>
            <a:ext cx="662343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Camps-Font, Octavi , Rui Figueiredo, y Mª Ángeles Sánchez Garcés. 2024. «</a:t>
            </a:r>
            <a:r>
              <a:rPr b="1" i="0" lang="es-ES" sz="105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Diagnosis and indications for the extraction of third molars - The SECIB clinical practice guideline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.» Medico, Barcelona.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Figueiredo1, Rui, y Alba Sánchez Torres. 2023. «</a:t>
            </a:r>
            <a:r>
              <a:rPr b="1" i="0" lang="es-ES" sz="105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PROTOCOLO CLÍNICO SOBRE ENFERMEDADES PERIIMPLANTARIAS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.» Barcelona.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IBM. 2021.</a:t>
            </a:r>
            <a:r>
              <a:rPr b="1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s-ES" sz="105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CRISP-DM</a:t>
            </a:r>
            <a:r>
              <a:rPr b="1" i="1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Overview.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https://www.ibm.com/docs/en/spss-modeler/saas?topic=dm-crisp-help-overview.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Profa. Dra. María Ángeles Sánchez Garcés, Prof. Dr. Rui Figueiredo, Profa. Dra. María Peñarrocha Diago, Dra. Alba Sánchez Torres. 2023. «</a:t>
            </a:r>
            <a:r>
              <a:rPr b="1" i="0" lang="es-ES" sz="105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DIAGNÓSTICO E INDICACIONES PARA LA EXTRACCIÓN DE LOS TERCEROS MOLARES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.»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Sanchez Torres, Alba. 2019. </a:t>
            </a:r>
            <a:r>
              <a:rPr b="1" i="1" lang="es-ES" sz="105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Patient, radiological, and operative factors associated with surgical difficulty in the extraction of third molars: a systematic review</a:t>
            </a:r>
            <a:r>
              <a:rPr b="0" i="1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s-E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Barcelona: University of Barcelona, Barcelona.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uante de boxeo con relleno sólido" id="11310" name="Google Shape;113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-1746504" y="3392586"/>
            <a:ext cx="203454" cy="203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éisbol con relleno sólido" id="11311" name="Google Shape;113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716686" y="-393417"/>
            <a:ext cx="155696" cy="155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e y pelota de críquet con relleno sólido" id="11312" name="Google Shape;1131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-1818065" y="4306986"/>
            <a:ext cx="203454" cy="203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quí de fondo con relleno sólido" id="11313" name="Google Shape;1131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3537" y="-475443"/>
            <a:ext cx="475443" cy="475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ón de rugby con relleno sólido" id="11314" name="Google Shape;1131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36362" y="2571750"/>
            <a:ext cx="142662" cy="14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315" name="Google Shape;11315;p33"/>
          <p:cNvSpPr txBox="1"/>
          <p:nvPr/>
        </p:nvSpPr>
        <p:spPr>
          <a:xfrm>
            <a:off x="-5142874" y="110646"/>
            <a:ext cx="57141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1" i="0" lang="es-ES" sz="5400" u="none" cap="none" strike="noStrike">
                <a:solidFill>
                  <a:srgbClr val="5B5D64"/>
                </a:solidFill>
                <a:latin typeface="Abhaya Libre"/>
                <a:ea typeface="Abhaya Libre"/>
                <a:cs typeface="Abhaya Libre"/>
                <a:sym typeface="Abhaya Libre"/>
              </a:rPr>
              <a:t>any </a:t>
            </a:r>
            <a:r>
              <a:rPr b="1" i="0" lang="es-ES" sz="5400" u="none" cap="none" strike="noStrike">
                <a:solidFill>
                  <a:srgbClr val="7BAAA0"/>
                </a:solidFill>
                <a:latin typeface="Abhaya Libre"/>
                <a:ea typeface="Abhaya Libre"/>
                <a:cs typeface="Abhaya Libre"/>
                <a:sym typeface="Abhaya Libre"/>
              </a:rPr>
              <a:t>questi</a:t>
            </a:r>
            <a:r>
              <a:rPr b="1" i="0" lang="es-ES" sz="5400" u="none" cap="none" strike="noStrike">
                <a:solidFill>
                  <a:srgbClr val="E2B76E"/>
                </a:solidFill>
                <a:latin typeface="Abhaya Libre"/>
                <a:ea typeface="Abhaya Libre"/>
                <a:cs typeface="Abhaya Libre"/>
                <a:sym typeface="Abhaya Libre"/>
              </a:rPr>
              <a:t>ons</a:t>
            </a:r>
            <a:r>
              <a:rPr b="1" i="0" lang="es-ES" sz="5400" u="none" cap="none" strike="noStrike">
                <a:solidFill>
                  <a:srgbClr val="5B5D64"/>
                </a:solidFill>
                <a:latin typeface="Abhaya Libre"/>
                <a:ea typeface="Abhaya Libre"/>
                <a:cs typeface="Abhaya Libre"/>
                <a:sym typeface="Abhaya Libre"/>
              </a:rPr>
              <a:t>?</a:t>
            </a:r>
            <a:br>
              <a:rPr b="1" i="0" lang="es-ES" sz="5400" u="none" cap="none" strike="noStrike">
                <a:solidFill>
                  <a:srgbClr val="5B5D64"/>
                </a:solidFill>
                <a:latin typeface="Abhaya Libre"/>
                <a:ea typeface="Abhaya Libre"/>
                <a:cs typeface="Abhaya Libre"/>
                <a:sym typeface="Abhaya Libre"/>
              </a:rPr>
            </a:br>
            <a:endParaRPr b="1" i="0" sz="5400" u="none" cap="none" strike="noStrike">
              <a:solidFill>
                <a:srgbClr val="5B5D64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9" name="Shape 1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0" name="Google Shape;11320;p34"/>
          <p:cNvSpPr txBox="1"/>
          <p:nvPr>
            <p:ph type="title"/>
          </p:nvPr>
        </p:nvSpPr>
        <p:spPr>
          <a:xfrm>
            <a:off x="1714950" y="1379250"/>
            <a:ext cx="57141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b="1" lang="es-ES" sz="5400">
                <a:solidFill>
                  <a:srgbClr val="5B5D64"/>
                </a:solidFill>
                <a:latin typeface="Abhaya Libre"/>
                <a:ea typeface="Abhaya Libre"/>
                <a:cs typeface="Abhaya Libre"/>
                <a:sym typeface="Abhaya Libre"/>
              </a:rPr>
              <a:t>any </a:t>
            </a:r>
            <a:r>
              <a:rPr b="1" lang="es-ES" sz="5400">
                <a:solidFill>
                  <a:srgbClr val="7BAAA0"/>
                </a:solidFill>
                <a:latin typeface="Abhaya Libre"/>
                <a:ea typeface="Abhaya Libre"/>
                <a:cs typeface="Abhaya Libre"/>
                <a:sym typeface="Abhaya Libre"/>
              </a:rPr>
              <a:t>questi</a:t>
            </a:r>
            <a:r>
              <a:rPr b="1" lang="es-ES" sz="5400">
                <a:solidFill>
                  <a:srgbClr val="E2B76E"/>
                </a:solidFill>
                <a:latin typeface="Abhaya Libre"/>
                <a:ea typeface="Abhaya Libre"/>
                <a:cs typeface="Abhaya Libre"/>
                <a:sym typeface="Abhaya Libre"/>
              </a:rPr>
              <a:t>ons</a:t>
            </a:r>
            <a:r>
              <a:rPr b="1" lang="es-ES" sz="5400">
                <a:solidFill>
                  <a:srgbClr val="5B5D64"/>
                </a:solidFill>
                <a:latin typeface="Abhaya Libre"/>
                <a:ea typeface="Abhaya Libre"/>
                <a:cs typeface="Abhaya Libre"/>
                <a:sym typeface="Abhaya Libre"/>
              </a:rPr>
              <a:t>?</a:t>
            </a:r>
            <a:br>
              <a:rPr b="1" lang="es-ES" sz="5400">
                <a:solidFill>
                  <a:srgbClr val="5B5D64"/>
                </a:solidFill>
                <a:latin typeface="Abhaya Libre"/>
                <a:ea typeface="Abhaya Libre"/>
                <a:cs typeface="Abhaya Libre"/>
                <a:sym typeface="Abhaya Libre"/>
              </a:rPr>
            </a:br>
            <a:endParaRPr b="1" sz="5400">
              <a:solidFill>
                <a:srgbClr val="5B5D64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pic>
        <p:nvPicPr>
          <p:cNvPr descr="Guante de boxeo con relleno sólido" id="11321" name="Google Shape;113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688" y="28498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éisbol con relleno sólido" id="11322" name="Google Shape;113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8498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e y pelota de críquet con relleno sólido" id="11323" name="Google Shape;1132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5112" y="28498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quí de fondo con relleno sólido" id="11324" name="Google Shape;1132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9824" y="28498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ón de rugby con relleno sólido" id="11325" name="Google Shape;1132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4962" y="28498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9" name="Shape 1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uante de boxeo con relleno sólido" id="11330" name="Google Shape;113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248" y="9478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éisbol con relleno sólido" id="11331" name="Google Shape;113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4952" y="9478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e y pelota de críquet con relleno sólido" id="11332" name="Google Shape;1133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1648" y="9478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quí de fondo con relleno sólido" id="11333" name="Google Shape;1133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7800" y="9478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ón de rugby con relleno sólido" id="11334" name="Google Shape;113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2552" y="94789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5" name="Google Shape;11335;p35"/>
          <p:cNvSpPr/>
          <p:nvPr/>
        </p:nvSpPr>
        <p:spPr>
          <a:xfrm>
            <a:off x="1782819" y="2139757"/>
            <a:ext cx="634645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of these sports </a:t>
            </a:r>
            <a:r>
              <a:rPr b="1" i="0" lang="es-ES" sz="320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has the significantly highest </a:t>
            </a:r>
            <a:r>
              <a:rPr b="0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 of </a:t>
            </a:r>
            <a:r>
              <a:rPr b="1" i="0" lang="es-ES" sz="320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dental injuries</a:t>
            </a:r>
            <a:r>
              <a:rPr b="0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9" name="Shape 1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uante de boxeo con relleno sólido" id="11340" name="Google Shape;113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02336" y="817984"/>
            <a:ext cx="3282696" cy="328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1" name="Google Shape;11341;p36"/>
          <p:cNvSpPr/>
          <p:nvPr/>
        </p:nvSpPr>
        <p:spPr>
          <a:xfrm>
            <a:off x="3685032" y="1833086"/>
            <a:ext cx="490222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AAA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s-ES" sz="1800" u="none" cap="none" strike="noStrike">
                <a:solidFill>
                  <a:srgbClr val="7BAAA0"/>
                </a:solidFill>
                <a:latin typeface="Arial"/>
                <a:ea typeface="Arial"/>
                <a:cs typeface="Arial"/>
                <a:sym typeface="Arial"/>
              </a:rPr>
              <a:t>he British Dental Journal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(2017) found that boxers had a significantly higher rate of dental injuries than other athletes, with a likelihood of </a:t>
            </a:r>
            <a:r>
              <a:rPr b="1" i="0" lang="es-ES" sz="1800" u="none" cap="none" strike="noStrike">
                <a:solidFill>
                  <a:srgbClr val="E2B76E"/>
                </a:solidFill>
                <a:latin typeface="Arial"/>
                <a:ea typeface="Arial"/>
                <a:cs typeface="Arial"/>
                <a:sym typeface="Arial"/>
              </a:rPr>
              <a:t>over 60% of experiencing injuries in the mouth or teeth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during their sporting careers.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4" name="Shape 10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5" name="Google Shape;10875;p4"/>
          <p:cNvSpPr txBox="1"/>
          <p:nvPr>
            <p:ph idx="1" type="body"/>
          </p:nvPr>
        </p:nvSpPr>
        <p:spPr>
          <a:xfrm>
            <a:off x="-6723216" y="-684494"/>
            <a:ext cx="5479632" cy="258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With the aim of having a harmonious team where everything fits and works correctly, we decided to assign certain roles.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Our team roles: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Leader → Manuel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Doer → Yassmina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Thinker → Evgeny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Carers → Jezabel &amp; Carla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876" name="Google Shape;10876;p4"/>
          <p:cNvSpPr txBox="1"/>
          <p:nvPr>
            <p:ph type="title"/>
          </p:nvPr>
        </p:nvSpPr>
        <p:spPr>
          <a:xfrm>
            <a:off x="409070" y="78763"/>
            <a:ext cx="6696600" cy="6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s-ES" sz="4800">
                <a:solidFill>
                  <a:srgbClr val="5B5D64"/>
                </a:solidFill>
              </a:rPr>
              <a:t>1.</a:t>
            </a:r>
            <a:r>
              <a:rPr b="1" lang="es-ES" sz="3600">
                <a:solidFill>
                  <a:srgbClr val="5B5D64"/>
                </a:solidFill>
              </a:rPr>
              <a:t> </a:t>
            </a:r>
            <a:r>
              <a:rPr b="1" lang="es-ES" sz="3600">
                <a:solidFill>
                  <a:srgbClr val="7BAAA0"/>
                </a:solidFill>
              </a:rPr>
              <a:t>Who</a:t>
            </a:r>
            <a:r>
              <a:rPr lang="es-ES" sz="3600"/>
              <a:t> </a:t>
            </a:r>
            <a:r>
              <a:rPr lang="es-ES" sz="3600">
                <a:solidFill>
                  <a:srgbClr val="5B5D64"/>
                </a:solidFill>
              </a:rPr>
              <a:t>are we? </a:t>
            </a:r>
            <a:endParaRPr/>
          </a:p>
        </p:txBody>
      </p:sp>
      <p:sp>
        <p:nvSpPr>
          <p:cNvPr id="10877" name="Google Shape;10877;p4"/>
          <p:cNvSpPr/>
          <p:nvPr/>
        </p:nvSpPr>
        <p:spPr>
          <a:xfrm>
            <a:off x="1643608" y="1899493"/>
            <a:ext cx="1143634" cy="1140824"/>
          </a:xfrm>
          <a:custGeom>
            <a:rect b="b" l="l" r="r" t="t"/>
            <a:pathLst>
              <a:path extrusionOk="0" h="1140824" w="1143634">
                <a:moveTo>
                  <a:pt x="571817" y="0"/>
                </a:moveTo>
                <a:cubicBezTo>
                  <a:pt x="887623" y="0"/>
                  <a:pt x="1143634" y="255382"/>
                  <a:pt x="1143634" y="570412"/>
                </a:cubicBezTo>
                <a:cubicBezTo>
                  <a:pt x="1143634" y="885442"/>
                  <a:pt x="887623" y="1140824"/>
                  <a:pt x="571817" y="1140824"/>
                </a:cubicBezTo>
                <a:cubicBezTo>
                  <a:pt x="256011" y="1140824"/>
                  <a:pt x="0" y="885442"/>
                  <a:pt x="0" y="570412"/>
                </a:cubicBezTo>
                <a:cubicBezTo>
                  <a:pt x="0" y="255382"/>
                  <a:pt x="256011" y="0"/>
                  <a:pt x="571817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8" name="Google Shape;10878;p4"/>
          <p:cNvSpPr/>
          <p:nvPr/>
        </p:nvSpPr>
        <p:spPr>
          <a:xfrm>
            <a:off x="678809" y="911919"/>
            <a:ext cx="1494426" cy="149442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83469" l="821" r="-820" t="-33008"/>
            </a:stretch>
          </a:blipFill>
          <a:ln cap="flat" cmpd="sng" w="12700">
            <a:solidFill>
              <a:srgbClr val="E2B7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9" name="Google Shape;10879;p4"/>
          <p:cNvSpPr/>
          <p:nvPr/>
        </p:nvSpPr>
        <p:spPr>
          <a:xfrm>
            <a:off x="2920448" y="1066337"/>
            <a:ext cx="1420337" cy="1340007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40862" l="-254" r="-736" t="-6321"/>
            </a:stretch>
          </a:blipFill>
          <a:ln cap="flat" cmpd="sng" w="12700">
            <a:solidFill>
              <a:srgbClr val="E2B7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0" name="Google Shape;10880;p4"/>
          <p:cNvSpPr/>
          <p:nvPr/>
        </p:nvSpPr>
        <p:spPr>
          <a:xfrm>
            <a:off x="4111516" y="2673420"/>
            <a:ext cx="1494426" cy="1317078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E2B7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1" name="Google Shape;10881;p4"/>
          <p:cNvSpPr/>
          <p:nvPr/>
        </p:nvSpPr>
        <p:spPr>
          <a:xfrm>
            <a:off x="1510402" y="2673420"/>
            <a:ext cx="1494426" cy="13176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-16123" r="-16122" t="0"/>
            </a:stretch>
          </a:blipFill>
          <a:ln cap="flat" cmpd="sng" w="12700">
            <a:solidFill>
              <a:srgbClr val="E2B7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2" name="Google Shape;10882;p4"/>
          <p:cNvSpPr/>
          <p:nvPr/>
        </p:nvSpPr>
        <p:spPr>
          <a:xfrm>
            <a:off x="5087998" y="997193"/>
            <a:ext cx="1494426" cy="1317078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E2B7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3" name="Google Shape;10883;p4"/>
          <p:cNvSpPr txBox="1"/>
          <p:nvPr/>
        </p:nvSpPr>
        <p:spPr>
          <a:xfrm>
            <a:off x="4412867" y="3990498"/>
            <a:ext cx="1193075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Manuel Rocamora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Rol: Leader </a:t>
            </a:r>
            <a:endParaRPr/>
          </a:p>
        </p:txBody>
      </p:sp>
      <p:sp>
        <p:nvSpPr>
          <p:cNvPr id="10884" name="Google Shape;10884;p4"/>
          <p:cNvSpPr txBox="1"/>
          <p:nvPr/>
        </p:nvSpPr>
        <p:spPr>
          <a:xfrm>
            <a:off x="857434" y="2377319"/>
            <a:ext cx="1193075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Carla Deveaud 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Rol: Carer </a:t>
            </a:r>
            <a:endParaRPr/>
          </a:p>
        </p:txBody>
      </p:sp>
      <p:sp>
        <p:nvSpPr>
          <p:cNvPr id="10885" name="Google Shape;10885;p4"/>
          <p:cNvSpPr txBox="1"/>
          <p:nvPr/>
        </p:nvSpPr>
        <p:spPr>
          <a:xfrm>
            <a:off x="2962638" y="2321515"/>
            <a:ext cx="1193075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Jezabel Esbrí</a:t>
            </a:r>
            <a:endParaRPr b="0" i="0" sz="1000" u="none" cap="none" strike="noStrike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Rol:  Carer</a:t>
            </a:r>
            <a:endParaRPr b="0" i="0" sz="1000" u="none" cap="none" strike="noStrike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886" name="Google Shape;10886;p4"/>
          <p:cNvSpPr txBox="1"/>
          <p:nvPr/>
        </p:nvSpPr>
        <p:spPr>
          <a:xfrm>
            <a:off x="5238673" y="2322542"/>
            <a:ext cx="1193075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Evgeny Grachev</a:t>
            </a:r>
            <a:endParaRPr b="0" i="0" sz="1000" u="none" cap="none" strike="noStrike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Rol: Thinker </a:t>
            </a:r>
            <a:endParaRPr/>
          </a:p>
        </p:txBody>
      </p:sp>
      <p:sp>
        <p:nvSpPr>
          <p:cNvPr id="10887" name="Google Shape;10887;p4"/>
          <p:cNvSpPr txBox="1"/>
          <p:nvPr/>
        </p:nvSpPr>
        <p:spPr>
          <a:xfrm>
            <a:off x="1628119" y="3992470"/>
            <a:ext cx="1193075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Yassmina Jebbour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</a:pPr>
            <a:r>
              <a:rPr b="0" i="0" lang="es-ES" sz="1000" u="none" cap="none" strike="noStrike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Rol: Doer</a:t>
            </a:r>
            <a:endParaRPr b="0" i="0" sz="1000" u="none" cap="none" strike="noStrike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888" name="Google Shape;10888;p4"/>
          <p:cNvSpPr txBox="1"/>
          <p:nvPr/>
        </p:nvSpPr>
        <p:spPr>
          <a:xfrm>
            <a:off x="217714" y="4093029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9" name="Google Shape;10889;p4"/>
          <p:cNvSpPr txBox="1"/>
          <p:nvPr/>
        </p:nvSpPr>
        <p:spPr>
          <a:xfrm>
            <a:off x="409070" y="-908811"/>
            <a:ext cx="6696600" cy="6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3" name="Shape 10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4" name="Google Shape;10894;p5"/>
          <p:cNvSpPr txBox="1"/>
          <p:nvPr/>
        </p:nvSpPr>
        <p:spPr>
          <a:xfrm>
            <a:off x="1309163" y="1871335"/>
            <a:ext cx="5765038" cy="82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pic>
        <p:nvPicPr>
          <p:cNvPr descr="Imagen que contiene comida, interior, tabla, pastel&#10;&#10;Descripción generada automáticamente" id="10895" name="Google Shape;108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492" y="-2436522"/>
            <a:ext cx="2261687" cy="142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6" name="Google Shape;10896;p5"/>
          <p:cNvSpPr txBox="1"/>
          <p:nvPr/>
        </p:nvSpPr>
        <p:spPr>
          <a:xfrm>
            <a:off x="2644432" y="-1982866"/>
            <a:ext cx="3094500" cy="2106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Choose an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option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90.000 – 100.000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500.000 – 700.000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1.200.000 – 1.400.000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1.000 – 10.000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7" name="Google Shape;10897;p5"/>
          <p:cNvSpPr/>
          <p:nvPr/>
        </p:nvSpPr>
        <p:spPr>
          <a:xfrm>
            <a:off x="9827702" y="1904"/>
            <a:ext cx="3609328" cy="5202621"/>
          </a:xfrm>
          <a:prstGeom prst="rect">
            <a:avLst/>
          </a:prstGeom>
          <a:solidFill>
            <a:srgbClr val="F1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BAA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1" name="Shape 10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2" name="Google Shape;10902;p6"/>
          <p:cNvSpPr txBox="1"/>
          <p:nvPr>
            <p:ph idx="1" type="subTitle"/>
          </p:nvPr>
        </p:nvSpPr>
        <p:spPr>
          <a:xfrm>
            <a:off x="1004655" y="758462"/>
            <a:ext cx="2289837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Dentoalveolar surgery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03" name="Google Shape;10903;p6"/>
          <p:cNvSpPr txBox="1"/>
          <p:nvPr>
            <p:ph idx="2" type="subTitle"/>
          </p:nvPr>
        </p:nvSpPr>
        <p:spPr>
          <a:xfrm>
            <a:off x="1004655" y="1205899"/>
            <a:ext cx="3094500" cy="1669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Dentoalveolar surgery is a </a:t>
            </a:r>
            <a:r>
              <a:rPr b="1" lang="es-ES" sz="1050">
                <a:solidFill>
                  <a:srgbClr val="7BAAA0"/>
                </a:solidFill>
              </a:rPr>
              <a:t>branch of oral and maxillofacial surgery</a:t>
            </a:r>
            <a:r>
              <a:rPr lang="es-ES" sz="1050"/>
              <a:t> that focuses on procedures involving the teeth and the </a:t>
            </a:r>
            <a:r>
              <a:rPr b="1" lang="es-ES" sz="1050">
                <a:solidFill>
                  <a:srgbClr val="7BAAA0"/>
                </a:solidFill>
              </a:rPr>
              <a:t>surrounding alveolar bone </a:t>
            </a:r>
            <a:r>
              <a:rPr lang="es-ES" sz="1050"/>
              <a:t>within the mouth, such as </a:t>
            </a:r>
            <a:r>
              <a:rPr b="1" lang="es-ES" sz="1050">
                <a:solidFill>
                  <a:srgbClr val="7BAAA0"/>
                </a:solidFill>
              </a:rPr>
              <a:t>teeth extractions</a:t>
            </a:r>
            <a:r>
              <a:rPr lang="es-ES" sz="1050"/>
              <a:t>, </a:t>
            </a:r>
            <a:r>
              <a:rPr b="1" lang="es-ES" sz="1050">
                <a:solidFill>
                  <a:srgbClr val="7BAAA0"/>
                </a:solidFill>
              </a:rPr>
              <a:t>dental implant</a:t>
            </a:r>
            <a:r>
              <a:rPr lang="es-ES" sz="1050"/>
              <a:t> placement, and </a:t>
            </a:r>
            <a:r>
              <a:rPr b="1" lang="es-ES" sz="1050">
                <a:solidFill>
                  <a:srgbClr val="7BAAA0"/>
                </a:solidFill>
              </a:rPr>
              <a:t>other related treatments</a:t>
            </a:r>
            <a:r>
              <a:rPr lang="es-ES" sz="1050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 sz="1050">
                <a:solidFill>
                  <a:srgbClr val="7BAAA0"/>
                </a:solidFill>
              </a:rPr>
              <a:t>In Spain</a:t>
            </a:r>
            <a:r>
              <a:rPr lang="es-ES" sz="1050"/>
              <a:t>, between </a:t>
            </a:r>
            <a:r>
              <a:rPr b="1" lang="es-ES" sz="1800">
                <a:solidFill>
                  <a:srgbClr val="7BAAA0"/>
                </a:solidFill>
              </a:rPr>
              <a:t>?</a:t>
            </a:r>
            <a:r>
              <a:rPr lang="es-ES" sz="1050"/>
              <a:t> and </a:t>
            </a:r>
            <a:r>
              <a:rPr b="1" lang="es-ES" sz="1800">
                <a:solidFill>
                  <a:srgbClr val="7BAAA0"/>
                </a:solidFill>
              </a:rPr>
              <a:t>?</a:t>
            </a:r>
            <a:r>
              <a:rPr lang="es-ES" sz="1050"/>
              <a:t> of these surgeries are performed annually.</a:t>
            </a:r>
            <a:endParaRPr sz="1050"/>
          </a:p>
        </p:txBody>
      </p:sp>
      <p:sp>
        <p:nvSpPr>
          <p:cNvPr id="10904" name="Google Shape;10904;p6"/>
          <p:cNvSpPr/>
          <p:nvPr/>
        </p:nvSpPr>
        <p:spPr>
          <a:xfrm>
            <a:off x="165369" y="537559"/>
            <a:ext cx="807300" cy="87518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05" name="Google Shape;10905;p6"/>
          <p:cNvGrpSpPr/>
          <p:nvPr/>
        </p:nvGrpSpPr>
        <p:grpSpPr>
          <a:xfrm>
            <a:off x="403265" y="798561"/>
            <a:ext cx="310792" cy="353180"/>
            <a:chOff x="-26970350" y="2332550"/>
            <a:chExt cx="259925" cy="295375"/>
          </a:xfrm>
        </p:grpSpPr>
        <p:sp>
          <p:nvSpPr>
            <p:cNvPr id="10906" name="Google Shape;10906;p6"/>
            <p:cNvSpPr/>
            <p:nvPr/>
          </p:nvSpPr>
          <p:spPr>
            <a:xfrm>
              <a:off x="-26970350" y="2332550"/>
              <a:ext cx="259925" cy="295375"/>
            </a:xfrm>
            <a:custGeom>
              <a:rect b="b" l="l" r="r" t="t"/>
              <a:pathLst>
                <a:path extrusionOk="0" h="11815" w="10397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7" name="Google Shape;10907;p6"/>
            <p:cNvSpPr/>
            <p:nvPr/>
          </p:nvSpPr>
          <p:spPr>
            <a:xfrm>
              <a:off x="-26831725" y="2365650"/>
              <a:ext cx="82700" cy="81900"/>
            </a:xfrm>
            <a:custGeom>
              <a:rect b="b" l="l" r="r" t="t"/>
              <a:pathLst>
                <a:path extrusionOk="0" h="3276" w="3308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8" name="Google Shape;10908;p6"/>
          <p:cNvSpPr/>
          <p:nvPr/>
        </p:nvSpPr>
        <p:spPr>
          <a:xfrm>
            <a:off x="5534672" y="-29561"/>
            <a:ext cx="3609328" cy="5202621"/>
          </a:xfrm>
          <a:prstGeom prst="rect">
            <a:avLst/>
          </a:prstGeom>
          <a:solidFill>
            <a:srgbClr val="F1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BAA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9" name="Google Shape;10909;p6"/>
          <p:cNvSpPr txBox="1"/>
          <p:nvPr/>
        </p:nvSpPr>
        <p:spPr>
          <a:xfrm>
            <a:off x="1309163" y="-118588"/>
            <a:ext cx="5765038" cy="82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pic>
        <p:nvPicPr>
          <p:cNvPr descr="Imagen que contiene comida, interior, tabla, pastel&#10;&#10;Descripción generada automáticamente" id="10910" name="Google Shape;109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492" y="-2436522"/>
            <a:ext cx="2261687" cy="142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1" name="Google Shape;10911;p6"/>
          <p:cNvSpPr txBox="1"/>
          <p:nvPr/>
        </p:nvSpPr>
        <p:spPr>
          <a:xfrm>
            <a:off x="2644432" y="-1982866"/>
            <a:ext cx="3094500" cy="2106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Choose an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option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90.000 – 100.000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500.000 – 700.000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1.200.000 – 1.400.000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1.000 – 10.000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5" name="Shape 10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6" name="Google Shape;10916;p7"/>
          <p:cNvSpPr txBox="1"/>
          <p:nvPr>
            <p:ph idx="1" type="subTitle"/>
          </p:nvPr>
        </p:nvSpPr>
        <p:spPr>
          <a:xfrm>
            <a:off x="1004655" y="758462"/>
            <a:ext cx="2289837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Dentoalveolar surgery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17" name="Google Shape;10917;p7"/>
          <p:cNvSpPr txBox="1"/>
          <p:nvPr>
            <p:ph idx="2" type="subTitle"/>
          </p:nvPr>
        </p:nvSpPr>
        <p:spPr>
          <a:xfrm>
            <a:off x="1004655" y="1198008"/>
            <a:ext cx="3094500" cy="1669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Dentoalveolar surgery is a </a:t>
            </a:r>
            <a:r>
              <a:rPr b="1" lang="es-ES" sz="1050">
                <a:solidFill>
                  <a:srgbClr val="7BAAA0"/>
                </a:solidFill>
              </a:rPr>
              <a:t>branch of oral and maxillofacial surgery</a:t>
            </a:r>
            <a:r>
              <a:rPr lang="es-ES" sz="1050"/>
              <a:t> that focuses on procedures involving the teeth and the </a:t>
            </a:r>
            <a:r>
              <a:rPr b="1" lang="es-ES" sz="1050">
                <a:solidFill>
                  <a:srgbClr val="7BAAA0"/>
                </a:solidFill>
              </a:rPr>
              <a:t>surrounding alveolar bone </a:t>
            </a:r>
            <a:r>
              <a:rPr lang="es-ES" sz="1050"/>
              <a:t>within the mouth, such as </a:t>
            </a:r>
            <a:r>
              <a:rPr b="1" lang="es-ES" sz="1050">
                <a:solidFill>
                  <a:srgbClr val="7BAAA0"/>
                </a:solidFill>
              </a:rPr>
              <a:t>teeth extractions</a:t>
            </a:r>
            <a:r>
              <a:rPr lang="es-ES" sz="1050"/>
              <a:t>, </a:t>
            </a:r>
            <a:r>
              <a:rPr b="1" lang="es-ES" sz="1050">
                <a:solidFill>
                  <a:srgbClr val="7BAAA0"/>
                </a:solidFill>
              </a:rPr>
              <a:t>dental implant</a:t>
            </a:r>
            <a:r>
              <a:rPr lang="es-ES" sz="1050"/>
              <a:t> placement, and </a:t>
            </a:r>
            <a:r>
              <a:rPr b="1" lang="es-ES" sz="1050">
                <a:solidFill>
                  <a:srgbClr val="7BAAA0"/>
                </a:solidFill>
              </a:rPr>
              <a:t>other related treatments</a:t>
            </a:r>
            <a:r>
              <a:rPr lang="es-ES" sz="1050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 sz="1050">
                <a:solidFill>
                  <a:srgbClr val="7BAAA0"/>
                </a:solidFill>
              </a:rPr>
              <a:t>In Spain</a:t>
            </a:r>
            <a:r>
              <a:rPr lang="es-ES" sz="1050"/>
              <a:t>, between </a:t>
            </a:r>
            <a:r>
              <a:rPr b="1" lang="es-ES" sz="1800">
                <a:solidFill>
                  <a:srgbClr val="7BAAA0"/>
                </a:solidFill>
              </a:rPr>
              <a:t>?</a:t>
            </a:r>
            <a:r>
              <a:rPr lang="es-ES" sz="1050"/>
              <a:t> and </a:t>
            </a:r>
            <a:r>
              <a:rPr b="1" lang="es-ES" sz="1800">
                <a:solidFill>
                  <a:srgbClr val="7BAAA0"/>
                </a:solidFill>
              </a:rPr>
              <a:t>?</a:t>
            </a:r>
            <a:r>
              <a:rPr lang="es-ES" sz="1050"/>
              <a:t> of these surgeries are performed annually.</a:t>
            </a:r>
            <a:endParaRPr/>
          </a:p>
        </p:txBody>
      </p:sp>
      <p:sp>
        <p:nvSpPr>
          <p:cNvPr id="10918" name="Google Shape;10918;p7"/>
          <p:cNvSpPr txBox="1"/>
          <p:nvPr>
            <p:ph idx="3" type="subTitle"/>
          </p:nvPr>
        </p:nvSpPr>
        <p:spPr>
          <a:xfrm>
            <a:off x="4953476" y="2496025"/>
            <a:ext cx="309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VENUS</a:t>
            </a:r>
            <a:endParaRPr/>
          </a:p>
        </p:txBody>
      </p:sp>
      <p:sp>
        <p:nvSpPr>
          <p:cNvPr id="10919" name="Google Shape;10919;p7"/>
          <p:cNvSpPr/>
          <p:nvPr/>
        </p:nvSpPr>
        <p:spPr>
          <a:xfrm>
            <a:off x="165369" y="537559"/>
            <a:ext cx="807300" cy="87518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20" name="Google Shape;10920;p7"/>
          <p:cNvGrpSpPr/>
          <p:nvPr/>
        </p:nvGrpSpPr>
        <p:grpSpPr>
          <a:xfrm>
            <a:off x="403265" y="798561"/>
            <a:ext cx="310792" cy="353180"/>
            <a:chOff x="-26970350" y="2332550"/>
            <a:chExt cx="259925" cy="295375"/>
          </a:xfrm>
        </p:grpSpPr>
        <p:sp>
          <p:nvSpPr>
            <p:cNvPr id="10921" name="Google Shape;10921;p7"/>
            <p:cNvSpPr/>
            <p:nvPr/>
          </p:nvSpPr>
          <p:spPr>
            <a:xfrm>
              <a:off x="-26970350" y="2332550"/>
              <a:ext cx="259925" cy="295375"/>
            </a:xfrm>
            <a:custGeom>
              <a:rect b="b" l="l" r="r" t="t"/>
              <a:pathLst>
                <a:path extrusionOk="0" h="11815" w="10397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2" name="Google Shape;10922;p7"/>
            <p:cNvSpPr/>
            <p:nvPr/>
          </p:nvSpPr>
          <p:spPr>
            <a:xfrm>
              <a:off x="-26831725" y="2365650"/>
              <a:ext cx="82700" cy="81900"/>
            </a:xfrm>
            <a:custGeom>
              <a:rect b="b" l="l" r="r" t="t"/>
              <a:pathLst>
                <a:path extrusionOk="0" h="3276" w="3308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23" name="Google Shape;10923;p7"/>
          <p:cNvSpPr/>
          <p:nvPr/>
        </p:nvSpPr>
        <p:spPr>
          <a:xfrm>
            <a:off x="5534672" y="0"/>
            <a:ext cx="3609328" cy="5202621"/>
          </a:xfrm>
          <a:prstGeom prst="rect">
            <a:avLst/>
          </a:prstGeom>
          <a:solidFill>
            <a:srgbClr val="F1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BAA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4" name="Google Shape;10924;p7"/>
          <p:cNvSpPr txBox="1"/>
          <p:nvPr/>
        </p:nvSpPr>
        <p:spPr>
          <a:xfrm>
            <a:off x="1309163" y="-118588"/>
            <a:ext cx="5765038" cy="82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pic>
        <p:nvPicPr>
          <p:cNvPr descr="Imagen que contiene comida, interior, tabla, pastel&#10;&#10;Descripción generada automáticamente" id="10925" name="Google Shape;109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8492" y="-2436522"/>
            <a:ext cx="2261687" cy="142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6" name="Google Shape;10926;p7"/>
          <p:cNvSpPr txBox="1"/>
          <p:nvPr/>
        </p:nvSpPr>
        <p:spPr>
          <a:xfrm>
            <a:off x="5807797" y="760577"/>
            <a:ext cx="3094500" cy="2106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Choose an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option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90.000 – 100.000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500.000 – 700.000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1.200.000 – 1.400.000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lphaLcParenR"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1.000 – 10.000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7" name="Google Shape;10927;p7"/>
          <p:cNvSpPr/>
          <p:nvPr/>
        </p:nvSpPr>
        <p:spPr>
          <a:xfrm>
            <a:off x="9701202" y="1631121"/>
            <a:ext cx="2967643" cy="365760"/>
          </a:xfrm>
          <a:prstGeom prst="rect">
            <a:avLst/>
          </a:prstGeom>
          <a:noFill/>
          <a:ln cap="flat" cmpd="sng" w="25400">
            <a:solidFill>
              <a:srgbClr val="7BAA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1" name="Shape 10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2" name="Google Shape;10932;p8"/>
          <p:cNvSpPr txBox="1"/>
          <p:nvPr>
            <p:ph idx="1" type="subTitle"/>
          </p:nvPr>
        </p:nvSpPr>
        <p:spPr>
          <a:xfrm>
            <a:off x="1004655" y="758462"/>
            <a:ext cx="2289837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Dentoalveolar surgery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33" name="Google Shape;10933;p8"/>
          <p:cNvSpPr txBox="1"/>
          <p:nvPr>
            <p:ph idx="2" type="subTitle"/>
          </p:nvPr>
        </p:nvSpPr>
        <p:spPr>
          <a:xfrm>
            <a:off x="1004655" y="1198008"/>
            <a:ext cx="3094500" cy="1669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Dentoalveolar surgery is a </a:t>
            </a:r>
            <a:r>
              <a:rPr b="1" lang="es-ES" sz="1050">
                <a:solidFill>
                  <a:srgbClr val="7BAAA0"/>
                </a:solidFill>
              </a:rPr>
              <a:t>branch of oral and maxillofacial surgery</a:t>
            </a:r>
            <a:r>
              <a:rPr lang="es-ES" sz="1050"/>
              <a:t> that focuses on procedures involving the teeth and the </a:t>
            </a:r>
            <a:r>
              <a:rPr b="1" lang="es-ES" sz="1050">
                <a:solidFill>
                  <a:srgbClr val="7BAAA0"/>
                </a:solidFill>
              </a:rPr>
              <a:t>surrounding alveolar bone </a:t>
            </a:r>
            <a:r>
              <a:rPr lang="es-ES" sz="1050"/>
              <a:t>within the mouth, such as </a:t>
            </a:r>
            <a:r>
              <a:rPr b="1" lang="es-ES" sz="1050">
                <a:solidFill>
                  <a:srgbClr val="7BAAA0"/>
                </a:solidFill>
              </a:rPr>
              <a:t>teeth extractions</a:t>
            </a:r>
            <a:r>
              <a:rPr lang="es-ES" sz="1050"/>
              <a:t>, </a:t>
            </a:r>
            <a:r>
              <a:rPr b="1" lang="es-ES" sz="1050">
                <a:solidFill>
                  <a:srgbClr val="7BAAA0"/>
                </a:solidFill>
              </a:rPr>
              <a:t>dental implant</a:t>
            </a:r>
            <a:r>
              <a:rPr lang="es-ES" sz="1050"/>
              <a:t> placement, and </a:t>
            </a:r>
            <a:r>
              <a:rPr b="1" lang="es-ES" sz="1050">
                <a:solidFill>
                  <a:srgbClr val="7BAAA0"/>
                </a:solidFill>
              </a:rPr>
              <a:t>other </a:t>
            </a:r>
            <a:r>
              <a:rPr b="1" lang="es-ES" sz="1100">
                <a:solidFill>
                  <a:srgbClr val="7BAAA0"/>
                </a:solidFill>
              </a:rPr>
              <a:t>related</a:t>
            </a:r>
            <a:r>
              <a:rPr b="1" lang="es-ES" sz="1050">
                <a:solidFill>
                  <a:srgbClr val="7BAAA0"/>
                </a:solidFill>
              </a:rPr>
              <a:t> treatments</a:t>
            </a:r>
            <a:r>
              <a:rPr lang="es-ES" sz="1050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 sz="1050">
                <a:solidFill>
                  <a:srgbClr val="7BAAA0"/>
                </a:solidFill>
              </a:rPr>
              <a:t>In Spain</a:t>
            </a:r>
            <a:r>
              <a:rPr lang="es-ES" sz="1050"/>
              <a:t>, between </a:t>
            </a:r>
            <a:r>
              <a:rPr b="1" lang="es-ES" sz="1050">
                <a:solidFill>
                  <a:srgbClr val="7BAAA0"/>
                </a:solidFill>
              </a:rPr>
              <a:t>1,2</a:t>
            </a:r>
            <a:r>
              <a:rPr lang="es-ES" sz="1050"/>
              <a:t> and </a:t>
            </a:r>
            <a:r>
              <a:rPr b="1" lang="es-ES" sz="1050">
                <a:solidFill>
                  <a:srgbClr val="7BAAA0"/>
                </a:solidFill>
              </a:rPr>
              <a:t>1,4 </a:t>
            </a:r>
            <a:r>
              <a:rPr lang="es-ES" sz="1050"/>
              <a:t>million of these surgeries are performed annually.</a:t>
            </a:r>
            <a:endParaRPr sz="1050"/>
          </a:p>
        </p:txBody>
      </p:sp>
      <p:sp>
        <p:nvSpPr>
          <p:cNvPr id="10934" name="Google Shape;10934;p8"/>
          <p:cNvSpPr txBox="1"/>
          <p:nvPr>
            <p:ph idx="3" type="subTitle"/>
          </p:nvPr>
        </p:nvSpPr>
        <p:spPr>
          <a:xfrm>
            <a:off x="4953476" y="2496025"/>
            <a:ext cx="309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VENUS</a:t>
            </a:r>
            <a:endParaRPr/>
          </a:p>
        </p:txBody>
      </p:sp>
      <p:sp>
        <p:nvSpPr>
          <p:cNvPr id="10935" name="Google Shape;10935;p8"/>
          <p:cNvSpPr/>
          <p:nvPr/>
        </p:nvSpPr>
        <p:spPr>
          <a:xfrm>
            <a:off x="165369" y="537559"/>
            <a:ext cx="807300" cy="87518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6" name="Google Shape;10936;p8"/>
          <p:cNvGrpSpPr/>
          <p:nvPr/>
        </p:nvGrpSpPr>
        <p:grpSpPr>
          <a:xfrm>
            <a:off x="403265" y="798561"/>
            <a:ext cx="310792" cy="353180"/>
            <a:chOff x="-26970350" y="2332550"/>
            <a:chExt cx="259925" cy="295375"/>
          </a:xfrm>
        </p:grpSpPr>
        <p:sp>
          <p:nvSpPr>
            <p:cNvPr id="10937" name="Google Shape;10937;p8"/>
            <p:cNvSpPr/>
            <p:nvPr/>
          </p:nvSpPr>
          <p:spPr>
            <a:xfrm>
              <a:off x="-26970350" y="2332550"/>
              <a:ext cx="259925" cy="295375"/>
            </a:xfrm>
            <a:custGeom>
              <a:rect b="b" l="l" r="r" t="t"/>
              <a:pathLst>
                <a:path extrusionOk="0" h="11815" w="10397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8" name="Google Shape;10938;p8"/>
            <p:cNvSpPr/>
            <p:nvPr/>
          </p:nvSpPr>
          <p:spPr>
            <a:xfrm>
              <a:off x="-26831725" y="2365650"/>
              <a:ext cx="82700" cy="81900"/>
            </a:xfrm>
            <a:custGeom>
              <a:rect b="b" l="l" r="r" t="t"/>
              <a:pathLst>
                <a:path extrusionOk="0" h="3276" w="3308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39" name="Google Shape;10939;p8"/>
          <p:cNvSpPr/>
          <p:nvPr/>
        </p:nvSpPr>
        <p:spPr>
          <a:xfrm>
            <a:off x="5534672" y="0"/>
            <a:ext cx="3609328" cy="5202621"/>
          </a:xfrm>
          <a:prstGeom prst="rect">
            <a:avLst/>
          </a:prstGeom>
          <a:solidFill>
            <a:srgbClr val="F1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BAA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0" name="Google Shape;10940;p8"/>
          <p:cNvSpPr txBox="1"/>
          <p:nvPr/>
        </p:nvSpPr>
        <p:spPr>
          <a:xfrm>
            <a:off x="1309163" y="-118588"/>
            <a:ext cx="5765038" cy="82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pic>
        <p:nvPicPr>
          <p:cNvPr descr="Imagen que contiene comida, interior, tabla, pastel&#10;&#10;Descripción generada automáticamente" id="10941" name="Google Shape;109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9414" y="2731640"/>
            <a:ext cx="2261687" cy="142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2" name="Google Shape;10942;p8"/>
          <p:cNvSpPr txBox="1"/>
          <p:nvPr/>
        </p:nvSpPr>
        <p:spPr>
          <a:xfrm>
            <a:off x="5807797" y="760577"/>
            <a:ext cx="3094500" cy="2106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Choose an </a:t>
            </a:r>
            <a:r>
              <a:rPr b="1" i="0" lang="es-ES" sz="1600" u="none" cap="none" strike="noStrike">
                <a:solidFill>
                  <a:srgbClr val="7BAAA0"/>
                </a:solidFill>
                <a:latin typeface="Montserrat"/>
                <a:ea typeface="Montserrat"/>
                <a:cs typeface="Montserrat"/>
                <a:sym typeface="Montserrat"/>
              </a:rPr>
              <a:t>option</a:t>
            </a: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c) 1.200.000 – 1.400.000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43" name="Google Shape;10943;p8"/>
          <p:cNvSpPr/>
          <p:nvPr/>
        </p:nvSpPr>
        <p:spPr>
          <a:xfrm>
            <a:off x="5652655" y="1762298"/>
            <a:ext cx="2967643" cy="365760"/>
          </a:xfrm>
          <a:prstGeom prst="rect">
            <a:avLst/>
          </a:prstGeom>
          <a:noFill/>
          <a:ln cap="flat" cmpd="sng" w="25400">
            <a:solidFill>
              <a:srgbClr val="7BAA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7" name="Shape 10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8" name="Google Shape;10948;p9"/>
          <p:cNvSpPr/>
          <p:nvPr/>
        </p:nvSpPr>
        <p:spPr>
          <a:xfrm>
            <a:off x="6444343" y="-289636"/>
            <a:ext cx="3727269" cy="2299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5B5D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9" name="Google Shape;10949;p9"/>
          <p:cNvSpPr txBox="1"/>
          <p:nvPr>
            <p:ph idx="1" type="subTitle"/>
          </p:nvPr>
        </p:nvSpPr>
        <p:spPr>
          <a:xfrm>
            <a:off x="4399790" y="1064412"/>
            <a:ext cx="2289837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800">
                <a:solidFill>
                  <a:srgbClr val="E2B76E"/>
                </a:solidFill>
              </a:rPr>
              <a:t>Peri-implantitis</a:t>
            </a:r>
            <a:endParaRPr sz="1800">
              <a:solidFill>
                <a:srgbClr val="E2B76E"/>
              </a:solidFill>
            </a:endParaRPr>
          </a:p>
        </p:txBody>
      </p:sp>
      <p:sp>
        <p:nvSpPr>
          <p:cNvPr id="10950" name="Google Shape;10950;p9"/>
          <p:cNvSpPr txBox="1"/>
          <p:nvPr>
            <p:ph idx="2" type="subTitle"/>
          </p:nvPr>
        </p:nvSpPr>
        <p:spPr>
          <a:xfrm>
            <a:off x="4716918" y="1322858"/>
            <a:ext cx="3094500" cy="2497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Peri-implantitis is an </a:t>
            </a:r>
            <a:r>
              <a:rPr b="1" lang="es-ES" sz="1050">
                <a:solidFill>
                  <a:srgbClr val="7BAAA0"/>
                </a:solidFill>
              </a:rPr>
              <a:t>inflammatory condition</a:t>
            </a:r>
            <a:r>
              <a:rPr lang="es-ES" sz="1050"/>
              <a:t> that affects the tissues surrounding a </a:t>
            </a:r>
            <a:r>
              <a:rPr b="1" lang="es-ES" sz="1050">
                <a:solidFill>
                  <a:srgbClr val="7BAAA0"/>
                </a:solidFill>
              </a:rPr>
              <a:t>dental </a:t>
            </a:r>
            <a:r>
              <a:rPr b="1" lang="es-ES" sz="1100">
                <a:solidFill>
                  <a:srgbClr val="7BAAA0"/>
                </a:solidFill>
              </a:rPr>
              <a:t>implant</a:t>
            </a:r>
            <a:r>
              <a:rPr lang="es-ES" sz="1050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It is similar to </a:t>
            </a:r>
            <a:r>
              <a:rPr b="1" lang="es-ES" sz="1050">
                <a:solidFill>
                  <a:srgbClr val="7BAAA0"/>
                </a:solidFill>
              </a:rPr>
              <a:t>periodontal disease </a:t>
            </a:r>
            <a:r>
              <a:rPr lang="es-ES" sz="1050"/>
              <a:t>that affects natural teeth. It can result in implant loss if it’s </a:t>
            </a:r>
            <a:r>
              <a:rPr b="1" lang="es-ES" sz="1050">
                <a:solidFill>
                  <a:srgbClr val="7BAAA0"/>
                </a:solidFill>
              </a:rPr>
              <a:t>not properly treated</a:t>
            </a:r>
            <a:r>
              <a:rPr lang="es-ES" sz="1050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 sz="1050"/>
              <a:t>Around </a:t>
            </a:r>
            <a:r>
              <a:rPr b="1" lang="es-ES" sz="1050">
                <a:solidFill>
                  <a:srgbClr val="7BAAA0"/>
                </a:solidFill>
              </a:rPr>
              <a:t>24% develop peri-implantitis </a:t>
            </a:r>
            <a:r>
              <a:rPr lang="es-ES" sz="1050"/>
              <a:t>in the medium term, and over </a:t>
            </a:r>
            <a:r>
              <a:rPr b="1" lang="es-ES" sz="1050">
                <a:solidFill>
                  <a:srgbClr val="7BAAA0"/>
                </a:solidFill>
              </a:rPr>
              <a:t>50% have peri-implantitis and/or mucositis,</a:t>
            </a:r>
            <a:r>
              <a:rPr lang="es-ES" sz="1050"/>
              <a:t> threatening implant survival.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50"/>
          </a:p>
        </p:txBody>
      </p:sp>
      <p:sp>
        <p:nvSpPr>
          <p:cNvPr id="10951" name="Google Shape;10951;p9"/>
          <p:cNvSpPr/>
          <p:nvPr/>
        </p:nvSpPr>
        <p:spPr>
          <a:xfrm>
            <a:off x="0" y="0"/>
            <a:ext cx="3342674" cy="5202621"/>
          </a:xfrm>
          <a:prstGeom prst="rect">
            <a:avLst/>
          </a:prstGeom>
          <a:solidFill>
            <a:srgbClr val="7BA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7BAA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2" name="Google Shape;10952;p9"/>
          <p:cNvSpPr txBox="1"/>
          <p:nvPr/>
        </p:nvSpPr>
        <p:spPr>
          <a:xfrm>
            <a:off x="538632" y="31302"/>
            <a:ext cx="5765038" cy="828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bhaya Libre SemiBold"/>
              <a:buNone/>
            </a:pPr>
            <a:r>
              <a:rPr b="0" i="0" lang="es-ES" sz="48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2. </a:t>
            </a:r>
            <a:r>
              <a:rPr b="1" i="0" lang="es-ES" sz="3600" u="none" cap="none" strike="noStrike">
                <a:solidFill>
                  <a:srgbClr val="E2B76E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What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 is our </a:t>
            </a:r>
            <a:r>
              <a:rPr b="1" i="0" lang="es-ES" sz="3600" u="none" cap="none" strike="noStrike">
                <a:solidFill>
                  <a:srgbClr val="7BAAA0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project about</a:t>
            </a:r>
            <a:r>
              <a:rPr b="0" i="0" lang="es-ES" sz="3600" u="none" cap="none" strike="noStrike">
                <a:solidFill>
                  <a:srgbClr val="5B5D64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?</a:t>
            </a:r>
            <a:endParaRPr b="0" i="0" sz="2400" u="none" cap="none" strike="noStrike">
              <a:solidFill>
                <a:srgbClr val="5B5D64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53" name="Google Shape;10953;p9"/>
          <p:cNvSpPr/>
          <p:nvPr/>
        </p:nvSpPr>
        <p:spPr>
          <a:xfrm>
            <a:off x="3682558" y="86959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54" name="Google Shape;10954;p9"/>
          <p:cNvGrpSpPr/>
          <p:nvPr/>
        </p:nvGrpSpPr>
        <p:grpSpPr>
          <a:xfrm>
            <a:off x="3908661" y="1097119"/>
            <a:ext cx="355093" cy="352253"/>
            <a:chOff x="-26215825" y="2341200"/>
            <a:chExt cx="296975" cy="294600"/>
          </a:xfrm>
        </p:grpSpPr>
        <p:sp>
          <p:nvSpPr>
            <p:cNvPr id="10955" name="Google Shape;10955;p9"/>
            <p:cNvSpPr/>
            <p:nvPr/>
          </p:nvSpPr>
          <p:spPr>
            <a:xfrm>
              <a:off x="-26215025" y="2463275"/>
              <a:ext cx="296175" cy="172525"/>
            </a:xfrm>
            <a:custGeom>
              <a:rect b="b" l="l" r="r" t="t"/>
              <a:pathLst>
                <a:path extrusionOk="0" h="6901" w="11847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6" name="Google Shape;10956;p9"/>
            <p:cNvSpPr/>
            <p:nvPr/>
          </p:nvSpPr>
          <p:spPr>
            <a:xfrm>
              <a:off x="-26215825" y="2341200"/>
              <a:ext cx="296975" cy="119750"/>
            </a:xfrm>
            <a:custGeom>
              <a:rect b="b" l="l" r="r" t="t"/>
              <a:pathLst>
                <a:path extrusionOk="0" h="4790" w="11879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que contiene interior, comida, alimentos, plato&#10;&#10;Descripción generada automáticamente" id="10957" name="Google Shape;109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79611" y="1240304"/>
            <a:ext cx="3052551" cy="21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Odontology by Slidesgo">
  <a:themeElements>
    <a:clrScheme name="Simple Light">
      <a:dk1>
        <a:srgbClr val="5C5D64"/>
      </a:dk1>
      <a:lt1>
        <a:srgbClr val="FFFFFF"/>
      </a:lt1>
      <a:dk2>
        <a:srgbClr val="B57E10"/>
      </a:dk2>
      <a:lt2>
        <a:srgbClr val="F0E5CF"/>
      </a:lt2>
      <a:accent1>
        <a:srgbClr val="E2B66F"/>
      </a:accent1>
      <a:accent2>
        <a:srgbClr val="629E96"/>
      </a:accent2>
      <a:accent3>
        <a:srgbClr val="B1CFCB"/>
      </a:accent3>
      <a:accent4>
        <a:srgbClr val="FFFFFF"/>
      </a:accent4>
      <a:accent5>
        <a:srgbClr val="FFFFFF"/>
      </a:accent5>
      <a:accent6>
        <a:srgbClr val="FFFFFF"/>
      </a:accent6>
      <a:hlink>
        <a:srgbClr val="5C5D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